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8" r:id="rId5"/>
  </p:sldMasterIdLst>
  <p:notesMasterIdLst>
    <p:notesMasterId r:id="rId28"/>
  </p:notesMasterIdLst>
  <p:handoutMasterIdLst>
    <p:handoutMasterId r:id="rId29"/>
  </p:handoutMasterIdLst>
  <p:sldIdLst>
    <p:sldId id="412" r:id="rId6"/>
    <p:sldId id="485" r:id="rId7"/>
    <p:sldId id="474" r:id="rId8"/>
    <p:sldId id="461" r:id="rId9"/>
    <p:sldId id="464" r:id="rId10"/>
    <p:sldId id="463" r:id="rId11"/>
    <p:sldId id="465" r:id="rId12"/>
    <p:sldId id="466" r:id="rId13"/>
    <p:sldId id="475" r:id="rId14"/>
    <p:sldId id="467" r:id="rId15"/>
    <p:sldId id="480" r:id="rId16"/>
    <p:sldId id="486" r:id="rId17"/>
    <p:sldId id="481" r:id="rId18"/>
    <p:sldId id="482" r:id="rId19"/>
    <p:sldId id="483" r:id="rId20"/>
    <p:sldId id="479" r:id="rId21"/>
    <p:sldId id="478" r:id="rId22"/>
    <p:sldId id="476" r:id="rId23"/>
    <p:sldId id="469" r:id="rId24"/>
    <p:sldId id="443" r:id="rId25"/>
    <p:sldId id="473" r:id="rId26"/>
    <p:sldId id="459" r:id="rId27"/>
  </p:sldIdLst>
  <p:sldSz cx="9144000" cy="5143500" type="screen16x9"/>
  <p:notesSz cx="6858000" cy="9144000"/>
  <p:defaultTextStyle>
    <a:defPPr>
      <a:defRPr lang="en-US"/>
    </a:defPPr>
    <a:lvl1pPr marL="0" algn="l" defTabSz="795304" rtl="0" eaLnBrk="1" latinLnBrk="0" hangingPunct="1">
      <a:defRPr sz="1600" kern="1200">
        <a:solidFill>
          <a:schemeClr val="tx1"/>
        </a:solidFill>
        <a:latin typeface="+mn-lt"/>
        <a:ea typeface="+mn-ea"/>
        <a:cs typeface="+mn-cs"/>
      </a:defRPr>
    </a:lvl1pPr>
    <a:lvl2pPr marL="397653" algn="l" defTabSz="795304" rtl="0" eaLnBrk="1" latinLnBrk="0" hangingPunct="1">
      <a:defRPr sz="1600" kern="1200">
        <a:solidFill>
          <a:schemeClr val="tx1"/>
        </a:solidFill>
        <a:latin typeface="+mn-lt"/>
        <a:ea typeface="+mn-ea"/>
        <a:cs typeface="+mn-cs"/>
      </a:defRPr>
    </a:lvl2pPr>
    <a:lvl3pPr marL="795304" algn="l" defTabSz="795304" rtl="0" eaLnBrk="1" latinLnBrk="0" hangingPunct="1">
      <a:defRPr sz="1600" kern="1200">
        <a:solidFill>
          <a:schemeClr val="tx1"/>
        </a:solidFill>
        <a:latin typeface="+mn-lt"/>
        <a:ea typeface="+mn-ea"/>
        <a:cs typeface="+mn-cs"/>
      </a:defRPr>
    </a:lvl3pPr>
    <a:lvl4pPr marL="1192957" algn="l" defTabSz="795304" rtl="0" eaLnBrk="1" latinLnBrk="0" hangingPunct="1">
      <a:defRPr sz="1600" kern="1200">
        <a:solidFill>
          <a:schemeClr val="tx1"/>
        </a:solidFill>
        <a:latin typeface="+mn-lt"/>
        <a:ea typeface="+mn-ea"/>
        <a:cs typeface="+mn-cs"/>
      </a:defRPr>
    </a:lvl4pPr>
    <a:lvl5pPr marL="1590611" algn="l" defTabSz="795304" rtl="0" eaLnBrk="1" latinLnBrk="0" hangingPunct="1">
      <a:defRPr sz="1600" kern="1200">
        <a:solidFill>
          <a:schemeClr val="tx1"/>
        </a:solidFill>
        <a:latin typeface="+mn-lt"/>
        <a:ea typeface="+mn-ea"/>
        <a:cs typeface="+mn-cs"/>
      </a:defRPr>
    </a:lvl5pPr>
    <a:lvl6pPr marL="1988264" algn="l" defTabSz="795304" rtl="0" eaLnBrk="1" latinLnBrk="0" hangingPunct="1">
      <a:defRPr sz="1600" kern="1200">
        <a:solidFill>
          <a:schemeClr val="tx1"/>
        </a:solidFill>
        <a:latin typeface="+mn-lt"/>
        <a:ea typeface="+mn-ea"/>
        <a:cs typeface="+mn-cs"/>
      </a:defRPr>
    </a:lvl6pPr>
    <a:lvl7pPr marL="2385916" algn="l" defTabSz="795304" rtl="0" eaLnBrk="1" latinLnBrk="0" hangingPunct="1">
      <a:defRPr sz="1600" kern="1200">
        <a:solidFill>
          <a:schemeClr val="tx1"/>
        </a:solidFill>
        <a:latin typeface="+mn-lt"/>
        <a:ea typeface="+mn-ea"/>
        <a:cs typeface="+mn-cs"/>
      </a:defRPr>
    </a:lvl7pPr>
    <a:lvl8pPr marL="2783568" algn="l" defTabSz="795304" rtl="0" eaLnBrk="1" latinLnBrk="0" hangingPunct="1">
      <a:defRPr sz="1600" kern="1200">
        <a:solidFill>
          <a:schemeClr val="tx1"/>
        </a:solidFill>
        <a:latin typeface="+mn-lt"/>
        <a:ea typeface="+mn-ea"/>
        <a:cs typeface="+mn-cs"/>
      </a:defRPr>
    </a:lvl8pPr>
    <a:lvl9pPr marL="3181221" algn="l" defTabSz="795304"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6B0B10-FAF6-4F7F-9171-45AB6B1FA04E}">
          <p14:sldIdLst>
            <p14:sldId id="412"/>
            <p14:sldId id="485"/>
            <p14:sldId id="474"/>
            <p14:sldId id="461"/>
            <p14:sldId id="464"/>
            <p14:sldId id="463"/>
            <p14:sldId id="465"/>
            <p14:sldId id="466"/>
            <p14:sldId id="475"/>
            <p14:sldId id="467"/>
          </p14:sldIdLst>
        </p14:section>
        <p14:section name="Coder petit" id="{DB8F39DE-C9D9-7649-81BD-13815A0CC644}">
          <p14:sldIdLst>
            <p14:sldId id="480"/>
            <p14:sldId id="486"/>
            <p14:sldId id="481"/>
            <p14:sldId id="482"/>
            <p14:sldId id="483"/>
            <p14:sldId id="479"/>
            <p14:sldId id="478"/>
            <p14:sldId id="476"/>
            <p14:sldId id="469"/>
          </p14:sldIdLst>
        </p14:section>
        <p14:section name="Conclusion" id="{3116B329-1F1B-495A-AD12-D591F826E71A}">
          <p14:sldIdLst>
            <p14:sldId id="443"/>
            <p14:sldId id="473"/>
            <p14:sldId id="459"/>
          </p14:sldIdLst>
        </p14:section>
      </p14:sectionLst>
    </p:ext>
    <p:ext uri="{EFAFB233-063F-42B5-8137-9DF3F51BA10A}">
      <p15:sldGuideLst xmlns:p15="http://schemas.microsoft.com/office/powerpoint/2012/main">
        <p15:guide id="1" orient="horz" pos="108">
          <p15:clr>
            <a:srgbClr val="A4A3A4"/>
          </p15:clr>
        </p15:guide>
        <p15:guide id="2" orient="horz" pos="671">
          <p15:clr>
            <a:srgbClr val="A4A3A4"/>
          </p15:clr>
        </p15:guide>
        <p15:guide id="3" orient="horz" pos="1113">
          <p15:clr>
            <a:srgbClr val="A4A3A4"/>
          </p15:clr>
        </p15:guide>
        <p15:guide id="4" orient="horz" pos="900">
          <p15:clr>
            <a:srgbClr val="A4A3A4"/>
          </p15:clr>
        </p15:guide>
        <p15:guide id="5" orient="horz" pos="2052">
          <p15:clr>
            <a:srgbClr val="A4A3A4"/>
          </p15:clr>
        </p15:guide>
        <p15:guide id="6" orient="horz" pos="2923">
          <p15:clr>
            <a:srgbClr val="A4A3A4"/>
          </p15:clr>
        </p15:guide>
        <p15:guide id="7" pos="2880">
          <p15:clr>
            <a:srgbClr val="A4A3A4"/>
          </p15:clr>
        </p15:guide>
        <p15:guide id="8" pos="240">
          <p15:clr>
            <a:srgbClr val="A4A3A4"/>
          </p15:clr>
        </p15:guide>
        <p15:guide id="9" pos="460">
          <p15:clr>
            <a:srgbClr val="A4A3A4"/>
          </p15:clr>
        </p15:guide>
        <p15:guide id="10" pos="5520">
          <p15:clr>
            <a:srgbClr val="A4A3A4"/>
          </p15:clr>
        </p15:guide>
        <p15:guide id="11" pos="863">
          <p15:clr>
            <a:srgbClr val="A4A3A4"/>
          </p15:clr>
        </p15:guide>
        <p15:guide id="12" pos="5299">
          <p15:clr>
            <a:srgbClr val="A4A3A4"/>
          </p15:clr>
        </p15:guide>
        <p15:guide id="13" orient="horz" pos="90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0101"/>
    <a:srgbClr val="717171"/>
    <a:srgbClr val="EDEDED"/>
    <a:srgbClr val="1295E2"/>
    <a:srgbClr val="0072C6"/>
    <a:srgbClr val="FF8C00"/>
    <a:srgbClr val="1F497D"/>
    <a:srgbClr val="147A5F"/>
    <a:srgbClr val="00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1132" autoAdjust="0"/>
  </p:normalViewPr>
  <p:slideViewPr>
    <p:cSldViewPr>
      <p:cViewPr varScale="1">
        <p:scale>
          <a:sx n="105" d="100"/>
          <a:sy n="105" d="100"/>
        </p:scale>
        <p:origin x="1050" y="102"/>
      </p:cViewPr>
      <p:guideLst>
        <p:guide orient="horz" pos="108"/>
        <p:guide orient="horz" pos="671"/>
        <p:guide orient="horz" pos="1113"/>
        <p:guide orient="horz" pos="900"/>
        <p:guide orient="horz" pos="2052"/>
        <p:guide orient="horz" pos="2923"/>
        <p:guide pos="2880"/>
        <p:guide pos="240"/>
        <p:guide pos="460"/>
        <p:guide pos="5520"/>
        <p:guide pos="863"/>
        <p:guide pos="5299"/>
        <p:guide orient="horz" pos="901"/>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795304" rtl="0" eaLnBrk="1" latinLnBrk="0" hangingPunct="1">
      <a:lnSpc>
        <a:spcPct val="90000"/>
      </a:lnSpc>
      <a:spcAft>
        <a:spcPts val="290"/>
      </a:spcAft>
      <a:defRPr sz="800" kern="1200">
        <a:solidFill>
          <a:schemeClr val="tx1"/>
        </a:solidFill>
        <a:latin typeface="Trebuchet MS" pitchFamily="34" charset="0"/>
        <a:ea typeface="+mn-ea"/>
        <a:cs typeface="+mn-cs"/>
      </a:defRPr>
    </a:lvl1pPr>
    <a:lvl2pPr marL="185249" indent="-92049"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2pPr>
    <a:lvl3pPr marL="285352"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3pPr>
    <a:lvl4pPr marL="419975" indent="-127718"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4pPr>
    <a:lvl5pPr marL="535036" indent="-100104" algn="l" defTabSz="795304" rtl="0" eaLnBrk="1" latinLnBrk="0" hangingPunct="1">
      <a:lnSpc>
        <a:spcPct val="90000"/>
      </a:lnSpc>
      <a:spcAft>
        <a:spcPts val="290"/>
      </a:spcAft>
      <a:buFont typeface="Arial" pitchFamily="34" charset="0"/>
      <a:buChar char="•"/>
      <a:defRPr sz="800" kern="1200">
        <a:solidFill>
          <a:schemeClr val="tx1"/>
        </a:solidFill>
        <a:latin typeface="Trebuchet MS" pitchFamily="34" charset="0"/>
        <a:ea typeface="+mn-ea"/>
        <a:cs typeface="+mn-cs"/>
      </a:defRPr>
    </a:lvl5pPr>
    <a:lvl6pPr marL="1988264" algn="l" defTabSz="795304" rtl="0" eaLnBrk="1" latinLnBrk="0" hangingPunct="1">
      <a:defRPr sz="1100" kern="1200">
        <a:solidFill>
          <a:schemeClr val="tx1"/>
        </a:solidFill>
        <a:latin typeface="+mn-lt"/>
        <a:ea typeface="+mn-ea"/>
        <a:cs typeface="+mn-cs"/>
      </a:defRPr>
    </a:lvl6pPr>
    <a:lvl7pPr marL="2385916" algn="l" defTabSz="795304" rtl="0" eaLnBrk="1" latinLnBrk="0" hangingPunct="1">
      <a:defRPr sz="1100" kern="1200">
        <a:solidFill>
          <a:schemeClr val="tx1"/>
        </a:solidFill>
        <a:latin typeface="+mn-lt"/>
        <a:ea typeface="+mn-ea"/>
        <a:cs typeface="+mn-cs"/>
      </a:defRPr>
    </a:lvl7pPr>
    <a:lvl8pPr marL="2783568" algn="l" defTabSz="795304" rtl="0" eaLnBrk="1" latinLnBrk="0" hangingPunct="1">
      <a:defRPr sz="1100" kern="1200">
        <a:solidFill>
          <a:schemeClr val="tx1"/>
        </a:solidFill>
        <a:latin typeface="+mn-lt"/>
        <a:ea typeface="+mn-ea"/>
        <a:cs typeface="+mn-cs"/>
      </a:defRPr>
    </a:lvl8pPr>
    <a:lvl9pPr marL="3181221" algn="l" defTabSz="79530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START CAMSTUDIO</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ZOOM – CMD + ALT + 8</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This presentation is 30 minutes</a:t>
            </a:r>
            <a:endParaRPr lang="en-CA" dirty="0"/>
          </a:p>
        </p:txBody>
      </p:sp>
      <p:sp>
        <p:nvSpPr>
          <p:cNvPr id="4" name="Slide Number Placeholder 3"/>
          <p:cNvSpPr>
            <a:spLocks noGrp="1"/>
          </p:cNvSpPr>
          <p:nvPr>
            <p:ph type="sldNum" sz="quarter" idx="10"/>
          </p:nvPr>
        </p:nvSpPr>
        <p:spPr/>
        <p:txBody>
          <a:bodyPr/>
          <a:lstStyle/>
          <a:p>
            <a:fld id="{E868C44B-B3CC-4F6C-B1DD-216339E36701}" type="slidenum">
              <a:rPr lang="en-CA" smtClean="0"/>
              <a:t>1</a:t>
            </a:fld>
            <a:endParaRPr lang="en-CA" dirty="0"/>
          </a:p>
        </p:txBody>
      </p:sp>
    </p:spTree>
    <p:extLst>
      <p:ext uri="{BB962C8B-B14F-4D97-AF65-F5344CB8AC3E}">
        <p14:creationId xmlns:p14="http://schemas.microsoft.com/office/powerpoint/2010/main" val="28104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800" dirty="0" smtClean="0"/>
              <a:t>Swift, Java, </a:t>
            </a:r>
            <a:r>
              <a:rPr lang="fr-CA" sz="800" dirty="0" err="1" smtClean="0"/>
              <a:t>Xamarin</a:t>
            </a:r>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0507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Notre</a:t>
            </a:r>
            <a:r>
              <a:rPr lang="fr-CA" baseline="0" dirty="0" smtClean="0"/>
              <a:t> vision est basé sur notre expérience, mais toute est relatif</a:t>
            </a:r>
          </a:p>
          <a:p>
            <a:endParaRPr lang="fr-CA" baseline="0" dirty="0" smtClean="0"/>
          </a:p>
          <a:p>
            <a:r>
              <a:rPr lang="fr-CA" b="1" baseline="0" dirty="0" smtClean="0"/>
              <a:t>La réponse:  ** ÇA DÉPENDS</a:t>
            </a:r>
            <a:endParaRPr lang="fr-CA"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58595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Promesse </a:t>
            </a:r>
            <a:r>
              <a:rPr lang="fr-CA" smtClean="0"/>
              <a:t>du HTML 1990  </a:t>
            </a:r>
            <a:r>
              <a:rPr lang="fr-CA" dirty="0" smtClean="0"/>
              <a:t>( Html 5</a:t>
            </a:r>
            <a:r>
              <a:rPr lang="fr-CA" baseline="0" dirty="0" smtClean="0"/>
              <a:t> répondre à cette promesse ? )</a:t>
            </a:r>
            <a:endParaRPr lang="fr-CA" dirty="0" smtClean="0"/>
          </a:p>
          <a:p>
            <a:r>
              <a:rPr lang="fr-CA" dirty="0" smtClean="0"/>
              <a:t> </a:t>
            </a:r>
          </a:p>
          <a:p>
            <a:r>
              <a:rPr lang="fr-CA" dirty="0" smtClean="0"/>
              <a:t>Une</a:t>
            </a:r>
            <a:r>
              <a:rPr lang="fr-CA" baseline="0" dirty="0" smtClean="0"/>
              <a:t> volonté d’un STANDARD</a:t>
            </a:r>
          </a:p>
          <a:p>
            <a:r>
              <a:rPr lang="fr-CA" baseline="0" dirty="0" smtClean="0"/>
              <a:t>…</a:t>
            </a:r>
          </a:p>
          <a:p>
            <a:r>
              <a:rPr lang="fr-CA" baseline="0" dirty="0" smtClean="0"/>
              <a:t>Volonté d’être différent ( se démarquer en tant que Personne ou Entreprise)</a:t>
            </a:r>
          </a:p>
          <a:p>
            <a:endParaRPr lang="fr-CA" baseline="0" dirty="0" smtClean="0"/>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71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Aucune</a:t>
            </a:r>
            <a:r>
              <a:rPr lang="fr-CA" baseline="0" dirty="0" smtClean="0"/>
              <a:t> illusion </a:t>
            </a:r>
            <a:r>
              <a:rPr lang="fr-CA" b="1" i="0" baseline="0" dirty="0" smtClean="0"/>
              <a:t>C’EST OBLIGATION</a:t>
            </a:r>
            <a:r>
              <a:rPr lang="fr-CA" baseline="0" dirty="0" smtClean="0"/>
              <a:t>…</a:t>
            </a:r>
          </a:p>
          <a:p>
            <a:endParaRPr lang="fr-CA" baseline="0" dirty="0" smtClean="0"/>
          </a:p>
          <a:p>
            <a:r>
              <a:rPr lang="fr-CA" baseline="0" dirty="0" smtClean="0"/>
              <a:t>Combat contre la </a:t>
            </a:r>
            <a:r>
              <a:rPr lang="fr-CA" b="1" baseline="0" dirty="0" smtClean="0"/>
              <a:t>gratuité</a:t>
            </a:r>
          </a:p>
          <a:p>
            <a:endParaRPr lang="fr-CA"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0620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3345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COM, DCOM, REMOTING,</a:t>
            </a:r>
            <a:r>
              <a:rPr lang="fr-CA" baseline="0" dirty="0" smtClean="0"/>
              <a:t> WCF</a:t>
            </a:r>
          </a:p>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1472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2486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F63F67E-96AC-4EB8-8F30-4016AC62E6B5}" type="slidenum">
              <a:rPr lang="en-CA" smtClean="0">
                <a:solidFill>
                  <a:prstClr val="black"/>
                </a:solidFill>
              </a:rPr>
              <a:pPr/>
              <a:t>22</a:t>
            </a:fld>
            <a:endParaRPr lang="en-CA" dirty="0">
              <a:solidFill>
                <a:prstClr val="black"/>
              </a:solidFill>
            </a:endParaRPr>
          </a:p>
        </p:txBody>
      </p:sp>
    </p:spTree>
    <p:extLst>
      <p:ext uri="{BB962C8B-B14F-4D97-AF65-F5344CB8AC3E}">
        <p14:creationId xmlns:p14="http://schemas.microsoft.com/office/powerpoint/2010/main" val="29807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955296" y="411617"/>
            <a:ext cx="3655304"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section</a:t>
            </a:r>
            <a:endParaRPr lang="en-US" dirty="0"/>
          </a:p>
        </p:txBody>
      </p:sp>
      <p:sp>
        <p:nvSpPr>
          <p:cNvPr id="16" name="Text Placeholder 11"/>
          <p:cNvSpPr>
            <a:spLocks noGrp="1"/>
          </p:cNvSpPr>
          <p:nvPr>
            <p:ph type="body" sz="quarter" idx="11" hasCustomPrompt="1"/>
          </p:nvPr>
        </p:nvSpPr>
        <p:spPr>
          <a:xfrm>
            <a:off x="6362907" y="1834584"/>
            <a:ext cx="2247693"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title</a:t>
            </a:r>
            <a:endParaRPr lang="en-US" dirty="0"/>
          </a:p>
        </p:txBody>
      </p:sp>
      <p:sp>
        <p:nvSpPr>
          <p:cNvPr id="17" name="Text Placeholder 11"/>
          <p:cNvSpPr>
            <a:spLocks noGrp="1"/>
          </p:cNvSpPr>
          <p:nvPr>
            <p:ph type="body" sz="quarter" idx="12" hasCustomPrompt="1"/>
          </p:nvPr>
        </p:nvSpPr>
        <p:spPr>
          <a:xfrm>
            <a:off x="6154354" y="3257550"/>
            <a:ext cx="2456246" cy="1169533"/>
          </a:xfrm>
          <a:solidFill>
            <a:srgbClr val="000000"/>
          </a:solidFill>
        </p:spPr>
        <p:txBody>
          <a:bodyPr vert="horz" wrap="none" lIns="202464" tIns="34281" rIns="80986" bIns="34281" rtlCol="0" anchor="ctr">
            <a:spAutoFit/>
          </a:bodyPr>
          <a:lstStyle>
            <a:lvl1pPr marL="0" indent="0" algn="r">
              <a:buFontTx/>
              <a:buNone/>
              <a:defRPr lang="fr-CA" sz="7800" smtClean="0">
                <a:solidFill>
                  <a:schemeClr val="bg1"/>
                </a:solidFill>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err="1" smtClean="0"/>
              <a:t>here</a:t>
            </a:r>
            <a:endParaRPr lang="en-US" dirty="0"/>
          </a:p>
        </p:txBody>
      </p:sp>
    </p:spTree>
    <p:extLst>
      <p:ext uri="{BB962C8B-B14F-4D97-AF65-F5344CB8AC3E}">
        <p14:creationId xmlns:p14="http://schemas.microsoft.com/office/powerpoint/2010/main" val="42424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50000"/>
              </a:lnSpc>
              <a:buNone/>
              <a:defRPr sz="1600" baseline="0">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8076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
        <p:nvSpPr>
          <p:cNvPr id="6" name="Content Placeholder 5"/>
          <p:cNvSpPr>
            <a:spLocks noGrp="1"/>
          </p:cNvSpPr>
          <p:nvPr>
            <p:ph sz="quarter" idx="12" hasCustomPrompt="1"/>
          </p:nvPr>
        </p:nvSpPr>
        <p:spPr>
          <a:xfrm>
            <a:off x="7315200" y="4991100"/>
            <a:ext cx="1828800" cy="152400"/>
          </a:xfrm>
        </p:spPr>
        <p:txBody>
          <a:bodyPr anchor="b">
            <a:noAutofit/>
          </a:bodyPr>
          <a:lstStyle>
            <a:lvl1pPr marL="0" indent="0" algn="r">
              <a:buNone/>
              <a:defRPr sz="600" b="0" baseline="0">
                <a:solidFill>
                  <a:srgbClr val="000000"/>
                </a:solidFill>
              </a:defRPr>
            </a:lvl1pPr>
          </a:lstStyle>
          <a:p>
            <a:pPr lvl="0"/>
            <a:r>
              <a:rPr lang="fr-CA" dirty="0" err="1" smtClean="0"/>
              <a:t>Creative</a:t>
            </a:r>
            <a:r>
              <a:rPr lang="fr-CA" dirty="0" smtClean="0"/>
              <a:t> Common: URL</a:t>
            </a:r>
            <a:endParaRPr lang="en-US" dirty="0"/>
          </a:p>
        </p:txBody>
      </p:sp>
    </p:spTree>
    <p:extLst>
      <p:ext uri="{BB962C8B-B14F-4D97-AF65-F5344CB8AC3E}">
        <p14:creationId xmlns:p14="http://schemas.microsoft.com/office/powerpoint/2010/main" val="29352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marL="0" indent="0" algn="r">
              <a:buNone/>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pPr>
            <a:r>
              <a:rPr lang="fr-CA" dirty="0" err="1" smtClean="0"/>
              <a:t>title</a:t>
            </a:r>
            <a:endParaRPr lang="en-US" dirty="0"/>
          </a:p>
        </p:txBody>
      </p:sp>
    </p:spTree>
    <p:extLst>
      <p:ext uri="{BB962C8B-B14F-4D97-AF65-F5344CB8AC3E}">
        <p14:creationId xmlns:p14="http://schemas.microsoft.com/office/powerpoint/2010/main" val="14527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4" descr="3294880465_b3c4541fcd_o.jpg"/>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3405282" cy="5143500"/>
          </a:xfrm>
          <a:prstGeom prst="rect">
            <a:avLst/>
          </a:prstGeom>
        </p:spPr>
      </p:pic>
      <p:sp>
        <p:nvSpPr>
          <p:cNvPr id="13" name="TextBox 12"/>
          <p:cNvSpPr txBox="1"/>
          <p:nvPr userDrawn="1"/>
        </p:nvSpPr>
        <p:spPr>
          <a:xfrm>
            <a:off x="6703923" y="4953072"/>
            <a:ext cx="2440077" cy="190428"/>
          </a:xfrm>
          <a:prstGeom prst="rect">
            <a:avLst/>
          </a:prstGeom>
          <a:noFill/>
        </p:spPr>
        <p:txBody>
          <a:bodyPr wrap="none" lIns="51426" tIns="25713" rIns="51426" bIns="25713" rtlCol="0" anchor="b">
            <a:spAutoFit/>
          </a:bodyPr>
          <a:lstStyle/>
          <a:p>
            <a:pPr marL="0" marR="0" indent="0" algn="r" defTabSz="795304" rtl="0" eaLnBrk="1" fontAlgn="auto" latinLnBrk="0" hangingPunct="1">
              <a:lnSpc>
                <a:spcPct val="100000"/>
              </a:lnSpc>
              <a:spcBef>
                <a:spcPts val="0"/>
              </a:spcBef>
              <a:spcAft>
                <a:spcPts val="0"/>
              </a:spcAft>
              <a:buClrTx/>
              <a:buSzTx/>
              <a:buFontTx/>
              <a:buNone/>
              <a:tabLst/>
              <a:defRPr/>
            </a:pPr>
            <a:r>
              <a:rPr lang="en-US" sz="900" b="0" i="0" dirty="0" smtClean="0">
                <a:solidFill>
                  <a:srgbClr val="000000"/>
                </a:solidFill>
                <a:latin typeface="Trebuchet MS"/>
                <a:cs typeface="Trebuchet MS"/>
              </a:rPr>
              <a:t>Creative Commons: https://</a:t>
            </a:r>
            <a:r>
              <a:rPr lang="en-US" sz="900" b="0" i="0" dirty="0" err="1" smtClean="0">
                <a:solidFill>
                  <a:srgbClr val="000000"/>
                </a:solidFill>
                <a:latin typeface="Trebuchet MS"/>
                <a:cs typeface="Trebuchet MS"/>
              </a:rPr>
              <a:t>flic.kr</a:t>
            </a:r>
            <a:r>
              <a:rPr lang="en-US" sz="900" b="0" i="0" dirty="0" smtClean="0">
                <a:solidFill>
                  <a:srgbClr val="000000"/>
                </a:solidFill>
                <a:latin typeface="Trebuchet MS"/>
                <a:cs typeface="Trebuchet MS"/>
              </a:rPr>
              <a:t>/p/62a8aT</a:t>
            </a:r>
          </a:p>
        </p:txBody>
      </p:sp>
      <p:sp>
        <p:nvSpPr>
          <p:cNvPr id="2" name="Title 1"/>
          <p:cNvSpPr>
            <a:spLocks noGrp="1"/>
          </p:cNvSpPr>
          <p:nvPr>
            <p:ph type="title" hasCustomPrompt="1"/>
          </p:nvPr>
        </p:nvSpPr>
        <p:spPr>
          <a:xfrm>
            <a:off x="2971801" y="1628775"/>
            <a:ext cx="5928890" cy="3086100"/>
          </a:xfrm>
        </p:spPr>
        <p:txBody>
          <a:bodyPr anchor="b">
            <a:noAutofit/>
          </a:bodyPr>
          <a:lstStyle>
            <a:lvl1pPr algn="r">
              <a:defRPr sz="6500" b="1" i="0" baseline="0">
                <a:solidFill>
                  <a:srgbClr val="000000"/>
                </a:solidFill>
                <a:latin typeface="Trebuchet MS"/>
                <a:cs typeface="Trebuchet MS"/>
              </a:defRPr>
            </a:lvl1pPr>
          </a:lstStyle>
          <a:p>
            <a:r>
              <a:rPr lang="fr-CA" dirty="0" err="1" smtClean="0"/>
              <a:t>demo</a:t>
            </a:r>
            <a:r>
              <a:rPr lang="fr-CA" dirty="0" smtClean="0"/>
              <a:t> </a:t>
            </a:r>
            <a:r>
              <a:rPr lang="fr-CA" dirty="0" err="1" smtClean="0"/>
              <a:t>title</a:t>
            </a:r>
            <a:endParaRPr lang="en-US" dirty="0"/>
          </a:p>
        </p:txBody>
      </p:sp>
    </p:spTree>
    <p:extLst>
      <p:ext uri="{BB962C8B-B14F-4D97-AF65-F5344CB8AC3E}">
        <p14:creationId xmlns:p14="http://schemas.microsoft.com/office/powerpoint/2010/main" val="13528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52400" y="1123950"/>
            <a:ext cx="8839200" cy="3886200"/>
          </a:xfrm>
        </p:spPr>
        <p:txBody>
          <a:bodyPr>
            <a:normAutofit/>
          </a:bodyPr>
          <a:lstStyle>
            <a:lvl1pPr marL="0" indent="0">
              <a:lnSpc>
                <a:spcPct val="100000"/>
              </a:lnSpc>
              <a:buNone/>
              <a:defRPr sz="1600" baseline="0">
                <a:solidFill>
                  <a:srgbClr val="000000"/>
                </a:solidFill>
                <a:latin typeface="Monaco"/>
                <a:cs typeface="Monaco"/>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Insert your text</a:t>
            </a:r>
            <a:endParaRPr lang="en-US" dirty="0"/>
          </a:p>
        </p:txBody>
      </p:sp>
      <p:sp>
        <p:nvSpPr>
          <p:cNvPr id="11" name="Text Placeholder 10"/>
          <p:cNvSpPr>
            <a:spLocks noGrp="1"/>
          </p:cNvSpPr>
          <p:nvPr>
            <p:ph type="body" sz="quarter" idx="11" hasCustomPrompt="1"/>
          </p:nvPr>
        </p:nvSpPr>
        <p:spPr>
          <a:xfrm>
            <a:off x="0" y="133350"/>
            <a:ext cx="9144000" cy="813879"/>
          </a:xfrm>
          <a:solidFill>
            <a:srgbClr val="000000"/>
          </a:solidFill>
        </p:spPr>
        <p:txBody>
          <a:bodyPr vert="horz" wrap="square" lIns="202464" tIns="60739" rIns="121478" bIns="60739" rtlCol="0" anchor="ctr">
            <a:spAutoFit/>
          </a:bodyPr>
          <a:lstStyle>
            <a:lvl1pPr algn="r">
              <a:defRPr lang="fr-CA" sz="4900" smtClean="0">
                <a:latin typeface="Trebuchet MS Bold"/>
                <a:ea typeface="Feura Sans" panose="020B0503050000020004" pitchFamily="34" charset="0"/>
                <a:cs typeface="Trebuchet MS Bold"/>
              </a:defRPr>
            </a:lvl1pPr>
            <a:lvl2pPr>
              <a:defRPr lang="fr-CA" smtClean="0"/>
            </a:lvl2pPr>
            <a:lvl3pPr>
              <a:defRPr lang="fr-CA" smtClean="0"/>
            </a:lvl3pPr>
            <a:lvl4pPr>
              <a:defRPr lang="fr-CA" smtClean="0"/>
            </a:lvl4pPr>
            <a:lvl5pPr>
              <a:defRPr lang="en-US"/>
            </a:lvl5pPr>
          </a:lstStyle>
          <a:p>
            <a:pPr lvl="0" algn="r">
              <a:spcBef>
                <a:spcPct val="0"/>
              </a:spcBef>
              <a:buNone/>
            </a:pPr>
            <a:r>
              <a:rPr lang="fr-CA" dirty="0" smtClean="0"/>
              <a:t>code</a:t>
            </a:r>
            <a:endParaRPr lang="en-US" dirty="0"/>
          </a:p>
        </p:txBody>
      </p:sp>
    </p:spTree>
    <p:extLst>
      <p:ext uri="{BB962C8B-B14F-4D97-AF65-F5344CB8AC3E}">
        <p14:creationId xmlns:p14="http://schemas.microsoft.com/office/powerpoint/2010/main" val="286326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7130403" y="4967085"/>
            <a:ext cx="2013601" cy="176416"/>
          </a:xfrm>
        </p:spPr>
        <p:txBody>
          <a:bodyPr anchor="b">
            <a:normAutofit/>
          </a:bodyPr>
          <a:lstStyle>
            <a:lvl1pPr marL="0" indent="0" algn="r">
              <a:lnSpc>
                <a:spcPct val="100000"/>
              </a:lnSpc>
              <a:buNone/>
              <a:defRPr sz="900">
                <a:solidFill>
                  <a:srgbClr val="800000"/>
                </a:solidFill>
                <a:latin typeface="Feura Sans Light"/>
                <a:cs typeface="Feura Sans Light"/>
              </a:defRPr>
            </a:lvl1pPr>
            <a:lvl2pPr marL="257111" indent="0">
              <a:buNone/>
              <a:defRPr sz="1200">
                <a:solidFill>
                  <a:schemeClr val="tx1">
                    <a:tint val="75000"/>
                  </a:schemeClr>
                </a:solidFill>
              </a:defRPr>
            </a:lvl2pPr>
            <a:lvl3pPr marL="514220" indent="0">
              <a:buNone/>
              <a:defRPr sz="1100">
                <a:solidFill>
                  <a:schemeClr val="tx1">
                    <a:tint val="75000"/>
                  </a:schemeClr>
                </a:solidFill>
              </a:defRPr>
            </a:lvl3pPr>
            <a:lvl4pPr marL="771330" indent="0">
              <a:buNone/>
              <a:defRPr sz="800">
                <a:solidFill>
                  <a:schemeClr val="tx1">
                    <a:tint val="75000"/>
                  </a:schemeClr>
                </a:solidFill>
              </a:defRPr>
            </a:lvl4pPr>
            <a:lvl5pPr marL="1028439" indent="0">
              <a:buNone/>
              <a:defRPr sz="800">
                <a:solidFill>
                  <a:schemeClr val="tx1">
                    <a:tint val="75000"/>
                  </a:schemeClr>
                </a:solidFill>
              </a:defRPr>
            </a:lvl5pPr>
            <a:lvl6pPr marL="1285551" indent="0">
              <a:buNone/>
              <a:defRPr sz="800">
                <a:solidFill>
                  <a:schemeClr val="tx1">
                    <a:tint val="75000"/>
                  </a:schemeClr>
                </a:solidFill>
              </a:defRPr>
            </a:lvl6pPr>
            <a:lvl7pPr marL="1542656" indent="0">
              <a:buNone/>
              <a:defRPr sz="800">
                <a:solidFill>
                  <a:schemeClr val="tx1">
                    <a:tint val="75000"/>
                  </a:schemeClr>
                </a:solidFill>
              </a:defRPr>
            </a:lvl7pPr>
            <a:lvl8pPr marL="1799766" indent="0">
              <a:buNone/>
              <a:defRPr sz="800">
                <a:solidFill>
                  <a:schemeClr val="tx1">
                    <a:tint val="75000"/>
                  </a:schemeClr>
                </a:solidFill>
              </a:defRPr>
            </a:lvl8pPr>
            <a:lvl9pPr marL="2056877" indent="0">
              <a:buNone/>
              <a:defRPr sz="8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682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57" tIns="34281" rIns="68557" bIns="34281"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57" tIns="34281" rIns="68557" bIns="3428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628650" y="4767270"/>
            <a:ext cx="2057400" cy="273844"/>
          </a:xfrm>
          <a:prstGeom prst="rect">
            <a:avLst/>
          </a:prstGeom>
        </p:spPr>
        <p:txBody>
          <a:bodyPr vert="horz" lIns="68557" tIns="34281" rIns="68557" bIns="34281" rtlCol="0" anchor="ctr"/>
          <a:lstStyle>
            <a:lvl1pPr algn="l">
              <a:defRPr sz="900" b="1" i="0">
                <a:solidFill>
                  <a:schemeClr val="tx1">
                    <a:tint val="75000"/>
                  </a:schemeClr>
                </a:solidFill>
                <a:latin typeface="Trebuchet MS"/>
                <a:cs typeface="Trebuchet MS"/>
              </a:defRPr>
            </a:lvl1pPr>
          </a:lstStyle>
          <a:p>
            <a:fld id="{6E9FED43-6D0B-40D2-AE60-687C628DB1EB}" type="datetimeFigureOut">
              <a:rPr lang="en-CA" smtClean="0"/>
              <a:pPr/>
              <a:t>2016-10-11</a:t>
            </a:fld>
            <a:endParaRPr lang="en-CA"/>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557" tIns="34281" rIns="68557" bIns="34281" rtlCol="0" anchor="ctr"/>
          <a:lstStyle>
            <a:lvl1pPr algn="ctr">
              <a:defRPr sz="900" b="1" i="0">
                <a:solidFill>
                  <a:schemeClr val="tx1">
                    <a:tint val="75000"/>
                  </a:schemeClr>
                </a:solidFill>
                <a:latin typeface="Trebuchet MS"/>
                <a:cs typeface="Trebuchet MS"/>
              </a:defRPr>
            </a:lvl1pPr>
          </a:lstStyle>
          <a:p>
            <a:endParaRPr lang="en-CA"/>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557" tIns="34281" rIns="68557" bIns="34281" rtlCol="0" anchor="ctr"/>
          <a:lstStyle>
            <a:lvl1pPr algn="r">
              <a:defRPr sz="900" b="1" i="0">
                <a:solidFill>
                  <a:schemeClr val="tx1">
                    <a:tint val="75000"/>
                  </a:schemeClr>
                </a:solidFill>
                <a:latin typeface="Trebuchet MS"/>
                <a:cs typeface="Trebuchet MS"/>
              </a:defRPr>
            </a:lvl1pPr>
          </a:lstStyle>
          <a:p>
            <a:fld id="{B7C9C1AE-D298-4ED6-ABE1-1BA061A924CC}" type="slidenum">
              <a:rPr lang="en-CA" smtClean="0"/>
              <a:pPr/>
              <a:t>‹#›</a:t>
            </a:fld>
            <a:endParaRPr lang="en-CA"/>
          </a:p>
        </p:txBody>
      </p:sp>
    </p:spTree>
    <p:extLst>
      <p:ext uri="{BB962C8B-B14F-4D97-AF65-F5344CB8AC3E}">
        <p14:creationId xmlns:p14="http://schemas.microsoft.com/office/powerpoint/2010/main" val="11917052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58" r:id="rId5"/>
    <p:sldLayoutId id="2147483856" r:id="rId6"/>
    <p:sldLayoutId id="2147483873" r:id="rId7"/>
    <p:sldLayoutId id="2147483876" r:id="rId8"/>
    <p:sldLayoutId id="2147483877" r:id="rId9"/>
    <p:sldLayoutId id="2147483878" r:id="rId10"/>
    <p:sldLayoutId id="21474838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85564" rtl="0" eaLnBrk="1" latinLnBrk="0" hangingPunct="1">
        <a:lnSpc>
          <a:spcPct val="90000"/>
        </a:lnSpc>
        <a:spcBef>
          <a:spcPct val="0"/>
        </a:spcBef>
        <a:buNone/>
        <a:defRPr sz="3300" b="1" i="0" kern="1200">
          <a:solidFill>
            <a:schemeClr val="tx1"/>
          </a:solidFill>
          <a:latin typeface="Trebuchet MS"/>
          <a:ea typeface="Feura Sans" panose="020B0503050000020004" pitchFamily="34" charset="0"/>
          <a:cs typeface="Trebuchet MS"/>
        </a:defRPr>
      </a:lvl1pPr>
    </p:titleStyle>
    <p:bodyStyle>
      <a:lvl1pPr marL="171393" indent="-171393" algn="l" defTabSz="685564" rtl="0" eaLnBrk="1" latinLnBrk="0" hangingPunct="1">
        <a:lnSpc>
          <a:spcPct val="90000"/>
        </a:lnSpc>
        <a:spcBef>
          <a:spcPts val="750"/>
        </a:spcBef>
        <a:buFont typeface="Arial" panose="020B0604020202020204" pitchFamily="34" charset="0"/>
        <a:buChar char="•"/>
        <a:defRPr sz="2100" b="1" i="0" kern="1200">
          <a:solidFill>
            <a:schemeClr val="tx1"/>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564" rtl="0" eaLnBrk="1" latinLnBrk="0" hangingPunct="1">
        <a:defRPr sz="1400" kern="1200">
          <a:solidFill>
            <a:schemeClr val="tx1"/>
          </a:solidFill>
          <a:latin typeface="+mn-lt"/>
          <a:ea typeface="+mn-ea"/>
          <a:cs typeface="+mn-cs"/>
        </a:defRPr>
      </a:lvl1pPr>
      <a:lvl2pPr marL="342782" algn="l" defTabSz="685564" rtl="0" eaLnBrk="1" latinLnBrk="0" hangingPunct="1">
        <a:defRPr sz="1400" kern="1200">
          <a:solidFill>
            <a:schemeClr val="tx1"/>
          </a:solidFill>
          <a:latin typeface="+mn-lt"/>
          <a:ea typeface="+mn-ea"/>
          <a:cs typeface="+mn-cs"/>
        </a:defRPr>
      </a:lvl2pPr>
      <a:lvl3pPr marL="685564" algn="l" defTabSz="685564" rtl="0" eaLnBrk="1" latinLnBrk="0" hangingPunct="1">
        <a:defRPr sz="1400" kern="1200">
          <a:solidFill>
            <a:schemeClr val="tx1"/>
          </a:solidFill>
          <a:latin typeface="+mn-lt"/>
          <a:ea typeface="+mn-ea"/>
          <a:cs typeface="+mn-cs"/>
        </a:defRPr>
      </a:lvl3pPr>
      <a:lvl4pPr marL="1028346" algn="l" defTabSz="685564" rtl="0" eaLnBrk="1" latinLnBrk="0" hangingPunct="1">
        <a:defRPr sz="1400" kern="1200">
          <a:solidFill>
            <a:schemeClr val="tx1"/>
          </a:solidFill>
          <a:latin typeface="+mn-lt"/>
          <a:ea typeface="+mn-ea"/>
          <a:cs typeface="+mn-cs"/>
        </a:defRPr>
      </a:lvl4pPr>
      <a:lvl5pPr marL="1371128" algn="l" defTabSz="685564" rtl="0" eaLnBrk="1" latinLnBrk="0" hangingPunct="1">
        <a:defRPr sz="1400" kern="1200">
          <a:solidFill>
            <a:schemeClr val="tx1"/>
          </a:solidFill>
          <a:latin typeface="+mn-lt"/>
          <a:ea typeface="+mn-ea"/>
          <a:cs typeface="+mn-cs"/>
        </a:defRPr>
      </a:lvl5pPr>
      <a:lvl6pPr marL="1713913" algn="l" defTabSz="685564" rtl="0" eaLnBrk="1" latinLnBrk="0" hangingPunct="1">
        <a:defRPr sz="1400" kern="1200">
          <a:solidFill>
            <a:schemeClr val="tx1"/>
          </a:solidFill>
          <a:latin typeface="+mn-lt"/>
          <a:ea typeface="+mn-ea"/>
          <a:cs typeface="+mn-cs"/>
        </a:defRPr>
      </a:lvl6pPr>
      <a:lvl7pPr marL="2056690" algn="l" defTabSz="685564" rtl="0" eaLnBrk="1" latinLnBrk="0" hangingPunct="1">
        <a:defRPr sz="1400" kern="1200">
          <a:solidFill>
            <a:schemeClr val="tx1"/>
          </a:solidFill>
          <a:latin typeface="+mn-lt"/>
          <a:ea typeface="+mn-ea"/>
          <a:cs typeface="+mn-cs"/>
        </a:defRPr>
      </a:lvl7pPr>
      <a:lvl8pPr marL="2399471" algn="l" defTabSz="685564" rtl="0" eaLnBrk="1" latinLnBrk="0" hangingPunct="1">
        <a:defRPr sz="1400" kern="1200">
          <a:solidFill>
            <a:schemeClr val="tx1"/>
          </a:solidFill>
          <a:latin typeface="+mn-lt"/>
          <a:ea typeface="+mn-ea"/>
          <a:cs typeface="+mn-cs"/>
        </a:defRPr>
      </a:lvl8pPr>
      <a:lvl9pPr marL="2742254" algn="l" defTabSz="6855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87190463_1c314516f6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itle 3"/>
          <p:cNvSpPr>
            <a:spLocks noGrp="1"/>
          </p:cNvSpPr>
          <p:nvPr>
            <p:ph type="title" idx="4294967295"/>
          </p:nvPr>
        </p:nvSpPr>
        <p:spPr>
          <a:xfrm>
            <a:off x="0" y="2971800"/>
            <a:ext cx="9144000" cy="1600200"/>
          </a:xfrm>
          <a:solidFill>
            <a:schemeClr val="bg1"/>
          </a:solidFill>
        </p:spPr>
        <p:txBody>
          <a:bodyPr rIns="540000">
            <a:normAutofit/>
          </a:bodyPr>
          <a:lstStyle/>
          <a:p>
            <a:pPr algn="r"/>
            <a:r>
              <a:rPr lang="en-CA" sz="4200" dirty="0" err="1">
                <a:solidFill>
                  <a:srgbClr val="000000"/>
                </a:solidFill>
              </a:rPr>
              <a:t>Voyez</a:t>
            </a:r>
            <a:r>
              <a:rPr lang="en-CA" sz="4200" dirty="0">
                <a:solidFill>
                  <a:srgbClr val="000000"/>
                </a:solidFill>
              </a:rPr>
              <a:t> grand en </a:t>
            </a:r>
            <a:r>
              <a:rPr lang="en-CA" sz="4200" dirty="0" err="1">
                <a:solidFill>
                  <a:srgbClr val="000000"/>
                </a:solidFill>
              </a:rPr>
              <a:t>codant</a:t>
            </a:r>
            <a:r>
              <a:rPr lang="en-CA" sz="4200" dirty="0">
                <a:solidFill>
                  <a:srgbClr val="000000"/>
                </a:solidFill>
              </a:rPr>
              <a:t> petit</a:t>
            </a:r>
            <a:endParaRPr lang="en-CA" sz="4200" dirty="0">
              <a:solidFill>
                <a:srgbClr val="000000"/>
              </a:solidFill>
              <a:latin typeface="Trebuchet MS"/>
              <a:cs typeface="Trebuchet MS"/>
            </a:endParaRPr>
          </a:p>
        </p:txBody>
      </p:sp>
      <p:sp>
        <p:nvSpPr>
          <p:cNvPr id="7" name="Content Placeholder 2"/>
          <p:cNvSpPr txBox="1">
            <a:spLocks/>
          </p:cNvSpPr>
          <p:nvPr/>
        </p:nvSpPr>
        <p:spPr>
          <a:xfrm>
            <a:off x="320899" y="292895"/>
            <a:ext cx="1965101" cy="365485"/>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100" dirty="0" smtClean="0">
                <a:solidFill>
                  <a:srgbClr val="000000"/>
                </a:solidFill>
                <a:latin typeface="Trebuchet MS"/>
                <a:ea typeface="Feura Sans Light" panose="020B0303050000020004" pitchFamily="34" charset="0"/>
                <a:cs typeface="Trebuchet MS"/>
              </a:rPr>
              <a:t>Rock Legendre</a:t>
            </a:r>
            <a:endParaRPr lang="en-CA" sz="2100" dirty="0">
              <a:solidFill>
                <a:srgbClr val="000000"/>
              </a:solidFill>
              <a:latin typeface="Trebuchet MS"/>
              <a:ea typeface="Feura Sans Light" panose="020B0303050000020004" pitchFamily="34" charset="0"/>
              <a:cs typeface="Trebuchet MS"/>
            </a:endParaRPr>
          </a:p>
        </p:txBody>
      </p:sp>
      <p:sp>
        <p:nvSpPr>
          <p:cNvPr id="12" name="Rectangle 11"/>
          <p:cNvSpPr/>
          <p:nvPr/>
        </p:nvSpPr>
        <p:spPr>
          <a:xfrm>
            <a:off x="320898" y="737260"/>
            <a:ext cx="2955702" cy="365485"/>
          </a:xfrm>
          <a:prstGeom prst="rect">
            <a:avLst/>
          </a:prstGeom>
          <a:solidFill>
            <a:schemeClr val="bg1"/>
          </a:solidFill>
        </p:spPr>
        <p:txBody>
          <a:bodyPr wrap="square" lIns="68580" tIns="34290" rIns="68580" bIns="34290">
            <a:spAutoFit/>
          </a:bodyPr>
          <a:lstStyle/>
          <a:p>
            <a:pPr defTabSz="685783">
              <a:lnSpc>
                <a:spcPct val="90000"/>
              </a:lnSpc>
              <a:spcBef>
                <a:spcPts val="750"/>
              </a:spcBef>
            </a:pPr>
            <a:r>
              <a:rPr lang="fr-CA" sz="2100" dirty="0" smtClean="0">
                <a:solidFill>
                  <a:srgbClr val="000000"/>
                </a:solidFill>
                <a:latin typeface="Trebuchet MS"/>
                <a:ea typeface="Feura Sans Light" panose="020B0303050000020004" pitchFamily="34" charset="0"/>
                <a:cs typeface="Trebuchet MS"/>
              </a:rPr>
              <a:t>Consultant @ Analystik</a:t>
            </a:r>
            <a:endParaRPr lang="fr-CA" sz="2100" dirty="0">
              <a:solidFill>
                <a:srgbClr val="000000"/>
              </a:solidFill>
              <a:latin typeface="Trebuchet MS"/>
              <a:ea typeface="Feura Sans Light" panose="020B0303050000020004" pitchFamily="34" charset="0"/>
              <a:cs typeface="Trebuchet MS"/>
            </a:endParaRPr>
          </a:p>
        </p:txBody>
      </p:sp>
      <p:sp>
        <p:nvSpPr>
          <p:cNvPr id="14" name="Content Placeholder 2"/>
          <p:cNvSpPr txBox="1">
            <a:spLocks/>
          </p:cNvSpPr>
          <p:nvPr/>
        </p:nvSpPr>
        <p:spPr>
          <a:xfrm>
            <a:off x="6096000" y="4904973"/>
            <a:ext cx="3048000" cy="238527"/>
          </a:xfrm>
          <a:prstGeom prst="rect">
            <a:avLst/>
          </a:prstGeom>
          <a:solidFill>
            <a:schemeClr val="bg1"/>
          </a:solidFill>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sz="1200" dirty="0" err="1" smtClean="0">
                <a:solidFill>
                  <a:srgbClr val="000000"/>
                </a:solidFill>
                <a:latin typeface="Trebuchet MS"/>
                <a:ea typeface="Feura Sans Light" panose="020B0303050000020004" pitchFamily="34" charset="0"/>
                <a:cs typeface="Trebuchet MS"/>
              </a:rPr>
              <a:t>Montreal</a:t>
            </a:r>
            <a:r>
              <a:rPr lang="fr-CA" sz="1200" dirty="0" smtClean="0">
                <a:solidFill>
                  <a:srgbClr val="000000"/>
                </a:solidFill>
                <a:latin typeface="Trebuchet MS"/>
                <a:ea typeface="Feura Sans Light" panose="020B0303050000020004" pitchFamily="34" charset="0"/>
                <a:cs typeface="Trebuchet MS"/>
              </a:rPr>
              <a:t> Mobile </a:t>
            </a:r>
            <a:r>
              <a:rPr lang="fr-CA" sz="1200" dirty="0" err="1" smtClean="0">
                <a:solidFill>
                  <a:srgbClr val="000000"/>
                </a:solidFill>
                <a:latin typeface="Trebuchet MS"/>
                <a:ea typeface="Feura Sans Light" panose="020B0303050000020004" pitchFamily="34" charset="0"/>
                <a:cs typeface="Trebuchet MS"/>
              </a:rPr>
              <a:t>Developers</a:t>
            </a:r>
            <a:r>
              <a:rPr lang="fr-CA" sz="1200" dirty="0" smtClean="0">
                <a:solidFill>
                  <a:srgbClr val="000000"/>
                </a:solidFill>
                <a:latin typeface="Trebuchet MS"/>
                <a:ea typeface="Feura Sans Light" panose="020B0303050000020004" pitchFamily="34" charset="0"/>
                <a:cs typeface="Trebuchet MS"/>
              </a:rPr>
              <a:t> – 2016-10-12</a:t>
            </a:r>
            <a:endParaRPr lang="en-CA" sz="1200" dirty="0">
              <a:solidFill>
                <a:srgbClr val="000000"/>
              </a:solidFill>
              <a:latin typeface="Trebuchet MS"/>
              <a:ea typeface="Feura Sans Light" panose="020B0303050000020004" pitchFamily="34" charset="0"/>
              <a:cs typeface="Trebuchet MS"/>
            </a:endParaRPr>
          </a:p>
        </p:txBody>
      </p:sp>
      <p:sp>
        <p:nvSpPr>
          <p:cNvPr id="17" name="Text Placeholder 3"/>
          <p:cNvSpPr>
            <a:spLocks noGrp="1"/>
          </p:cNvSpPr>
          <p:nvPr/>
        </p:nvSpPr>
        <p:spPr>
          <a:xfrm rot="16200000">
            <a:off x="7753219" y="1201220"/>
            <a:ext cx="2592000" cy="189562"/>
          </a:xfrm>
          <a:prstGeom prst="rect">
            <a:avLst/>
          </a:prstGeom>
          <a:noFill/>
          <a:ln>
            <a:noFill/>
          </a:ln>
        </p:spPr>
        <p:txBody>
          <a:bodyPr vert="horz" wrap="square" lIns="68580" tIns="34290" rIns="67500" bIns="34290" rtlCol="0" anchor="ctr" anchorCtr="0">
            <a:noAutofit/>
          </a:bodyPr>
          <a:lstStyle>
            <a:lvl1pPr marL="0" indent="0" algn="r" defTabSz="914400" rtl="0" eaLnBrk="1" latinLnBrk="0" hangingPunct="1">
              <a:lnSpc>
                <a:spcPct val="90000"/>
              </a:lnSpc>
              <a:spcBef>
                <a:spcPts val="1000"/>
              </a:spcBef>
              <a:buFont typeface="Arial" panose="020B0604020202020204" pitchFamily="34" charset="0"/>
              <a:buNone/>
              <a:defRPr sz="1000" kern="1200">
                <a:solidFill>
                  <a:schemeClr val="tx1"/>
                </a:solidFill>
                <a:latin typeface="Feura Sans Light" panose="020B0303050000020004" pitchFamily="34" charset="0"/>
                <a:ea typeface="Feura Sans Light" panose="020B03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solidFill>
                  <a:srgbClr val="FFFFFF"/>
                </a:solidFill>
                <a:latin typeface="Trebuchet MS"/>
                <a:cs typeface="Trebuchet MS"/>
              </a:rPr>
              <a:t>Creative Commons: https://</a:t>
            </a:r>
            <a:r>
              <a:rPr lang="en-US" sz="600" dirty="0" err="1">
                <a:solidFill>
                  <a:srgbClr val="FFFFFF"/>
                </a:solidFill>
                <a:latin typeface="Trebuchet MS"/>
                <a:cs typeface="Trebuchet MS"/>
              </a:rPr>
              <a:t>flic.kr</a:t>
            </a:r>
            <a:r>
              <a:rPr lang="en-US" sz="600" dirty="0">
                <a:solidFill>
                  <a:srgbClr val="FFFFFF"/>
                </a:solidFill>
                <a:latin typeface="Trebuchet MS"/>
                <a:cs typeface="Trebuchet MS"/>
              </a:rPr>
              <a:t>/p/9mThy8</a:t>
            </a:r>
          </a:p>
        </p:txBody>
      </p:sp>
    </p:spTree>
    <p:extLst>
      <p:ext uri="{BB962C8B-B14F-4D97-AF65-F5344CB8AC3E}">
        <p14:creationId xmlns:p14="http://schemas.microsoft.com/office/powerpoint/2010/main" val="42542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46536264_6050a807ae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smtClean="0"/>
              <a:t>pas facile!</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/p/4Jc8ZJ</a:t>
            </a:r>
          </a:p>
        </p:txBody>
      </p:sp>
    </p:spTree>
    <p:extLst>
      <p:ext uri="{BB962C8B-B14F-4D97-AF65-F5344CB8AC3E}">
        <p14:creationId xmlns:p14="http://schemas.microsoft.com/office/powerpoint/2010/main" val="16757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179063482_9aa8513a93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42"/>
            <a:ext cx="9144000" cy="5153142"/>
          </a:xfrm>
          <a:prstGeom prst="rect">
            <a:avLst/>
          </a:prstGeom>
        </p:spPr>
      </p:pic>
      <p:sp>
        <p:nvSpPr>
          <p:cNvPr id="3" name="Text Placeholder 2"/>
          <p:cNvSpPr>
            <a:spLocks noGrp="1"/>
          </p:cNvSpPr>
          <p:nvPr>
            <p:ph type="body" sz="quarter" idx="11"/>
          </p:nvPr>
        </p:nvSpPr>
        <p:spPr/>
        <p:txBody>
          <a:bodyPr/>
          <a:lstStyle/>
          <a:p>
            <a:r>
              <a:rPr lang="en-US" dirty="0"/>
              <a:t>c</a:t>
            </a:r>
            <a:r>
              <a:rPr lang="en-US" dirty="0" smtClean="0"/>
              <a:t>oder petit?</a:t>
            </a:r>
            <a:endParaRPr lang="en-US" dirty="0"/>
          </a:p>
        </p:txBody>
      </p:sp>
      <p:sp>
        <p:nvSpPr>
          <p:cNvPr id="4" name="Content Placeholder 3"/>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/p/7nhMYE</a:t>
            </a:r>
          </a:p>
        </p:txBody>
      </p:sp>
    </p:spTree>
    <p:extLst>
      <p:ext uri="{BB962C8B-B14F-4D97-AF65-F5344CB8AC3E}">
        <p14:creationId xmlns:p14="http://schemas.microsoft.com/office/powerpoint/2010/main" val="4133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pPr marL="285750" indent="-285750">
              <a:lnSpc>
                <a:spcPct val="200000"/>
              </a:lnSpc>
              <a:buFont typeface="Arial"/>
              <a:buChar char="•"/>
            </a:pPr>
            <a:r>
              <a:rPr lang="fr-CA" sz="1800" dirty="0" smtClean="0"/>
              <a:t>Se concentrer sur les éléments connues, centralisé et généralisé</a:t>
            </a:r>
            <a:br>
              <a:rPr lang="fr-CA" sz="1800" dirty="0" smtClean="0"/>
            </a:br>
            <a:r>
              <a:rPr lang="fr-CA" sz="1800" dirty="0" smtClean="0"/>
              <a:t>Minimisé </a:t>
            </a:r>
            <a:r>
              <a:rPr lang="fr-CA" sz="1800" dirty="0" smtClean="0"/>
              <a:t>aux maximum les éléments inconnues.</a:t>
            </a:r>
          </a:p>
          <a:p>
            <a:pPr marL="285750" indent="-285750">
              <a:lnSpc>
                <a:spcPct val="200000"/>
              </a:lnSpc>
              <a:buFont typeface="Arial"/>
              <a:buChar char="•"/>
            </a:pPr>
            <a:r>
              <a:rPr lang="fr-CA" sz="1800" dirty="0"/>
              <a:t>Basé sur une structure connue et éprouvé (Clients / Serveurs)</a:t>
            </a:r>
            <a:endParaRPr lang="fr-CA" sz="1800" dirty="0"/>
          </a:p>
          <a:p>
            <a:pPr marL="799927" lvl="1" indent="-285750">
              <a:lnSpc>
                <a:spcPct val="200000"/>
              </a:lnSpc>
              <a:buFont typeface="Arial"/>
              <a:buChar char="•"/>
            </a:pPr>
            <a:r>
              <a:rPr lang="fr-CA" dirty="0" smtClean="0"/>
              <a:t>(N) Client / 1 Serveur</a:t>
            </a:r>
          </a:p>
          <a:p>
            <a:pPr marL="285750" indent="-285750">
              <a:lnSpc>
                <a:spcPct val="200000"/>
              </a:lnSpc>
              <a:buFont typeface="Arial"/>
              <a:buChar char="•"/>
            </a:pPr>
            <a:r>
              <a:rPr lang="fr-CA" sz="1800" dirty="0" smtClean="0"/>
              <a:t>Protocol de communication simple et répandue (HTTP &amp; REST)</a:t>
            </a:r>
            <a:endParaRPr lang="fr-CA" sz="1800" dirty="0"/>
          </a:p>
          <a:p>
            <a:pPr marL="285750" indent="-285750">
              <a:lnSpc>
                <a:spcPct val="200000"/>
              </a:lnSpc>
              <a:buFont typeface="Arial"/>
              <a:buChar char="•"/>
            </a:pPr>
            <a:r>
              <a:rPr lang="fr-CA" sz="1800" dirty="0" smtClean="0"/>
              <a:t>Standardisé les incontournables</a:t>
            </a:r>
          </a:p>
          <a:p>
            <a:pPr marL="799927" lvl="1" indent="-285750">
              <a:lnSpc>
                <a:spcPct val="200000"/>
              </a:lnSpc>
              <a:buFont typeface="Arial"/>
              <a:buChar char="•"/>
            </a:pPr>
            <a:r>
              <a:rPr lang="fr-CA" sz="2000" dirty="0" smtClean="0"/>
              <a:t>Sécurité, I18N, Validation, Erreur, Audit, Accès au donnée standard</a:t>
            </a:r>
            <a:endParaRPr lang="fr-CA" sz="2000" dirty="0" smtClean="0"/>
          </a:p>
        </p:txBody>
      </p:sp>
      <p:sp>
        <p:nvSpPr>
          <p:cNvPr id="3" name="Text Placeholder 2"/>
          <p:cNvSpPr>
            <a:spLocks noGrp="1"/>
          </p:cNvSpPr>
          <p:nvPr>
            <p:ph type="body" sz="quarter" idx="11"/>
          </p:nvPr>
        </p:nvSpPr>
        <p:spPr/>
        <p:txBody>
          <a:bodyPr/>
          <a:lstStyle/>
          <a:p>
            <a:r>
              <a:rPr lang="en-US" dirty="0" smtClean="0"/>
              <a:t>Concept</a:t>
            </a:r>
            <a:endParaRPr lang="en-US" dirty="0"/>
          </a:p>
        </p:txBody>
      </p:sp>
    </p:spTree>
    <p:extLst>
      <p:ext uri="{BB962C8B-B14F-4D97-AF65-F5344CB8AC3E}">
        <p14:creationId xmlns:p14="http://schemas.microsoft.com/office/powerpoint/2010/main" val="361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Technologiquement ouvert, agnostique </a:t>
            </a:r>
            <a:r>
              <a:rPr lang="fr-CA" sz="1800" dirty="0" smtClean="0"/>
              <a:t>(REST</a:t>
            </a:r>
            <a:r>
              <a:rPr lang="fr-CA" sz="1800" dirty="0" smtClean="0"/>
              <a:t>) </a:t>
            </a:r>
          </a:p>
          <a:p>
            <a:pPr marL="285750" indent="-285750">
              <a:lnSpc>
                <a:spcPct val="200000"/>
              </a:lnSpc>
              <a:buFont typeface="Arial"/>
              <a:buChar char="•"/>
            </a:pPr>
            <a:r>
              <a:rPr lang="fr-CA" sz="1800" dirty="0" smtClean="0"/>
              <a:t>Développement </a:t>
            </a:r>
            <a:r>
              <a:rPr lang="fr-CA" sz="1800" dirty="0" smtClean="0"/>
              <a:t>multiplateforme + facile et + </a:t>
            </a:r>
            <a:r>
              <a:rPr lang="fr-CA" sz="1800" dirty="0" smtClean="0"/>
              <a:t>rapide</a:t>
            </a:r>
            <a:endParaRPr lang="fr-CA" sz="1800" dirty="0" smtClean="0"/>
          </a:p>
          <a:p>
            <a:pPr marL="285750" indent="-285750">
              <a:lnSpc>
                <a:spcPct val="200000"/>
              </a:lnSpc>
              <a:buFont typeface="Arial"/>
              <a:buChar char="•"/>
            </a:pPr>
            <a:r>
              <a:rPr lang="fr-CA" sz="1800" dirty="0" smtClean="0"/>
              <a:t>Profiter de la force de chaque plateforme </a:t>
            </a:r>
            <a:r>
              <a:rPr lang="fr-CA" sz="1800" dirty="0" smtClean="0"/>
              <a:t>( "</a:t>
            </a:r>
            <a:r>
              <a:rPr lang="fr-CA" sz="1800" dirty="0" err="1" smtClean="0"/>
              <a:t>tradeoff</a:t>
            </a:r>
            <a:r>
              <a:rPr lang="fr-CA" sz="1800" dirty="0"/>
              <a:t> </a:t>
            </a:r>
            <a:r>
              <a:rPr lang="fr-CA" sz="1800" dirty="0" smtClean="0"/>
              <a:t>vs généralisé </a:t>
            </a:r>
            <a:r>
              <a:rPr lang="fr-CA" sz="1800" dirty="0" smtClean="0"/>
              <a:t>)</a:t>
            </a:r>
            <a:endParaRPr lang="fr-CA" sz="1800" dirty="0" smtClean="0"/>
          </a:p>
          <a:p>
            <a:pPr marL="285750" indent="-285750">
              <a:lnSpc>
                <a:spcPct val="200000"/>
              </a:lnSpc>
              <a:buFont typeface="Arial"/>
              <a:buChar char="•"/>
            </a:pPr>
            <a:r>
              <a:rPr lang="fr-CA" sz="1800" dirty="0" smtClean="0"/>
              <a:t>Meilleur séparation du code et du travail</a:t>
            </a:r>
          </a:p>
          <a:p>
            <a:pPr marL="285750" indent="-285750">
              <a:lnSpc>
                <a:spcPct val="200000"/>
              </a:lnSpc>
              <a:buFont typeface="Arial"/>
              <a:buChar char="•"/>
            </a:pPr>
            <a:r>
              <a:rPr lang="fr-CA" sz="1800" dirty="0" smtClean="0"/>
              <a:t>Plus </a:t>
            </a:r>
            <a:r>
              <a:rPr lang="fr-CA" sz="1800" dirty="0" smtClean="0"/>
              <a:t>sécuritaire, parfait pour les industries plus réglementées (ex.: banques)</a:t>
            </a:r>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1076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Mise à jour (de la logique d’affaires) plus facile et plus rapide</a:t>
            </a:r>
          </a:p>
          <a:p>
            <a:pPr marL="285750" indent="-285750">
              <a:lnSpc>
                <a:spcPct val="200000"/>
              </a:lnSpc>
              <a:buFont typeface="Arial"/>
              <a:buChar char="•"/>
            </a:pPr>
            <a:r>
              <a:rPr lang="fr-CA" sz="1800" dirty="0" smtClean="0"/>
              <a:t>Performance prévisible ("votre serveur</a:t>
            </a:r>
            <a:r>
              <a:rPr lang="fr-CA" sz="1800" dirty="0" smtClean="0"/>
              <a:t>")</a:t>
            </a:r>
          </a:p>
          <a:p>
            <a:pPr marL="285750" indent="-285750">
              <a:lnSpc>
                <a:spcPct val="200000"/>
              </a:lnSpc>
              <a:buFont typeface="Arial"/>
              <a:buChar char="•"/>
            </a:pPr>
            <a:r>
              <a:rPr lang="fr-CA" sz="1800" dirty="0" smtClean="0"/>
              <a:t>Cloud </a:t>
            </a:r>
            <a:r>
              <a:rPr lang="en-US" sz="1800" dirty="0" smtClean="0"/>
              <a:t>“Scalable”</a:t>
            </a:r>
            <a:r>
              <a:rPr lang="fr-CA" sz="1800" dirty="0" smtClean="0"/>
              <a:t> plus accessible de nos jours </a:t>
            </a:r>
            <a:endParaRPr lang="fr-CA" sz="1800" dirty="0" smtClean="0"/>
          </a:p>
          <a:p>
            <a:pPr marL="285750" indent="-285750">
              <a:lnSpc>
                <a:spcPct val="200000"/>
              </a:lnSpc>
              <a:buFont typeface="Arial"/>
              <a:buChar char="•"/>
            </a:pPr>
            <a:r>
              <a:rPr lang="fr-CA" sz="1800" dirty="0" smtClean="0"/>
              <a:t>Exemple de code (clients) plus fréquent et </a:t>
            </a:r>
            <a:r>
              <a:rPr lang="fr-CA" sz="1800" dirty="0" smtClean="0"/>
              <a:t>applicables</a:t>
            </a:r>
          </a:p>
          <a:p>
            <a:pPr marL="285750" indent="-285750">
              <a:lnSpc>
                <a:spcPct val="200000"/>
              </a:lnSpc>
              <a:buFont typeface="Arial"/>
              <a:buChar char="•"/>
            </a:pPr>
            <a:r>
              <a:rPr lang="fr-CA" sz="1800" dirty="0" smtClean="0"/>
              <a:t>N’est pas nécessairement une solution </a:t>
            </a:r>
            <a:r>
              <a:rPr lang="fr-CA" sz="1800" dirty="0" smtClean="0"/>
              <a:t>tout ou rien.</a:t>
            </a:r>
            <a:endParaRPr lang="fr-CA" sz="1800" dirty="0"/>
          </a:p>
        </p:txBody>
      </p:sp>
      <p:sp>
        <p:nvSpPr>
          <p:cNvPr id="3" name="Text Placeholder 2"/>
          <p:cNvSpPr>
            <a:spLocks noGrp="1"/>
          </p:cNvSpPr>
          <p:nvPr>
            <p:ph type="body" sz="quarter" idx="11"/>
          </p:nvPr>
        </p:nvSpPr>
        <p:spPr/>
        <p:txBody>
          <a:bodyPr/>
          <a:lstStyle/>
          <a:p>
            <a:r>
              <a:rPr lang="en-US" dirty="0" err="1" smtClean="0"/>
              <a:t>avantages</a:t>
            </a:r>
            <a:endParaRPr lang="en-US" dirty="0"/>
          </a:p>
        </p:txBody>
      </p:sp>
    </p:spTree>
    <p:extLst>
      <p:ext uri="{BB962C8B-B14F-4D97-AF65-F5344CB8AC3E}">
        <p14:creationId xmlns:p14="http://schemas.microsoft.com/office/powerpoint/2010/main" val="28841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85750" indent="-285750">
              <a:lnSpc>
                <a:spcPct val="200000"/>
              </a:lnSpc>
              <a:buFont typeface="Arial"/>
              <a:buChar char="•"/>
            </a:pPr>
            <a:r>
              <a:rPr lang="fr-CA" sz="1800" dirty="0" smtClean="0"/>
              <a:t>Dépendance à la connexion internet et possibilité de latence</a:t>
            </a:r>
          </a:p>
          <a:p>
            <a:pPr marL="285750" indent="-285750">
              <a:lnSpc>
                <a:spcPct val="200000"/>
              </a:lnSpc>
              <a:buFont typeface="Arial"/>
              <a:buChar char="•"/>
            </a:pPr>
            <a:r>
              <a:rPr lang="fr-CA" sz="1800" dirty="0" smtClean="0"/>
              <a:t>Perte de la séparation du </a:t>
            </a:r>
            <a:r>
              <a:rPr lang="en-US" sz="1800" dirty="0" smtClean="0"/>
              <a:t>“Work load”</a:t>
            </a:r>
            <a:r>
              <a:rPr lang="fr-CA" sz="1800" dirty="0" smtClean="0"/>
              <a:t> </a:t>
            </a:r>
            <a:r>
              <a:rPr lang="fr-CA" sz="1800" dirty="0" smtClean="0"/>
              <a:t>(+ d’utilisateurs = + de ressources)</a:t>
            </a:r>
          </a:p>
          <a:p>
            <a:pPr marL="285750" indent="-285750">
              <a:lnSpc>
                <a:spcPct val="200000"/>
              </a:lnSpc>
              <a:buFont typeface="Arial"/>
              <a:buChar char="•"/>
            </a:pPr>
            <a:r>
              <a:rPr lang="fr-CA" sz="1800" dirty="0" smtClean="0"/>
              <a:t>Double validation (si vérification client et serveur</a:t>
            </a:r>
            <a:r>
              <a:rPr lang="fr-CA" sz="1800" dirty="0" smtClean="0"/>
              <a:t>)</a:t>
            </a:r>
          </a:p>
          <a:p>
            <a:pPr marL="285750" indent="-285750">
              <a:lnSpc>
                <a:spcPct val="200000"/>
              </a:lnSpc>
              <a:buFont typeface="Arial"/>
              <a:buChar char="•"/>
            </a:pPr>
            <a:r>
              <a:rPr lang="fr-CA" sz="1800" dirty="0"/>
              <a:t>Infrastructure possiblement plus complexe (serveur, client</a:t>
            </a:r>
            <a:r>
              <a:rPr lang="is-IS" sz="1800" dirty="0"/>
              <a:t>…)</a:t>
            </a:r>
            <a:endParaRPr lang="fr-CA" sz="1800" dirty="0"/>
          </a:p>
          <a:p>
            <a:pPr marL="285750" indent="-285750">
              <a:lnSpc>
                <a:spcPct val="200000"/>
              </a:lnSpc>
              <a:buFont typeface="Arial"/>
              <a:buChar char="•"/>
            </a:pPr>
            <a:r>
              <a:rPr lang="fr-CA" sz="1800" dirty="0"/>
              <a:t>La rentabilité dépend de la taille et ou du temps de vie de </a:t>
            </a:r>
            <a:r>
              <a:rPr lang="fr-CA" sz="1800" dirty="0" smtClean="0"/>
              <a:t>l’application</a:t>
            </a:r>
            <a:endParaRPr lang="fr-CA" sz="1800" dirty="0"/>
          </a:p>
        </p:txBody>
      </p:sp>
      <p:sp>
        <p:nvSpPr>
          <p:cNvPr id="3" name="Text Placeholder 2"/>
          <p:cNvSpPr>
            <a:spLocks noGrp="1"/>
          </p:cNvSpPr>
          <p:nvPr>
            <p:ph type="body" sz="quarter" idx="11"/>
          </p:nvPr>
        </p:nvSpPr>
        <p:spPr/>
        <p:txBody>
          <a:bodyPr/>
          <a:lstStyle/>
          <a:p>
            <a:r>
              <a:rPr lang="fr-CA" dirty="0" smtClean="0"/>
              <a:t>inconvénients</a:t>
            </a:r>
            <a:endParaRPr lang="fr-CA" dirty="0"/>
          </a:p>
        </p:txBody>
      </p:sp>
    </p:spTree>
    <p:extLst>
      <p:ext uri="{BB962C8B-B14F-4D97-AF65-F5344CB8AC3E}">
        <p14:creationId xmlns:p14="http://schemas.microsoft.com/office/powerpoint/2010/main" val="4543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a:t>e</a:t>
            </a:r>
            <a:r>
              <a:rPr lang="en-US" dirty="0" err="1" smtClean="0"/>
              <a:t>xpérience</a:t>
            </a:r>
            <a:r>
              <a:rPr lang="en-US" dirty="0" smtClean="0"/>
              <a:t> native</a:t>
            </a:r>
            <a:endParaRPr lang="en-US" dirty="0"/>
          </a:p>
        </p:txBody>
      </p:sp>
      <p:pic>
        <p:nvPicPr>
          <p:cNvPr id="7" name="Picture 6" descr="Microsoft Phone 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2323633"/>
            <a:ext cx="1800000" cy="1800000"/>
          </a:xfrm>
          <a:prstGeom prst="rect">
            <a:avLst/>
          </a:prstGeom>
        </p:spPr>
      </p:pic>
      <p:pic>
        <p:nvPicPr>
          <p:cNvPr id="8" name="Picture 7" descr="Androi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2167033"/>
            <a:ext cx="1800000" cy="2113200"/>
          </a:xfrm>
          <a:prstGeom prst="rect">
            <a:avLst/>
          </a:prstGeom>
        </p:spPr>
      </p:pic>
      <p:pic>
        <p:nvPicPr>
          <p:cNvPr id="9" name="Picture 8" descr="io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 y="2647950"/>
            <a:ext cx="1800000" cy="1151367"/>
          </a:xfrm>
          <a:prstGeom prst="rect">
            <a:avLst/>
          </a:prstGeom>
        </p:spPr>
      </p:pic>
    </p:spTree>
    <p:extLst>
      <p:ext uri="{BB962C8B-B14F-4D97-AF65-F5344CB8AC3E}">
        <p14:creationId xmlns:p14="http://schemas.microsoft.com/office/powerpoint/2010/main" val="30243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625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33350"/>
            <a:ext cx="9144000" cy="813879"/>
          </a:xfrm>
        </p:spPr>
        <p:txBody>
          <a:bodyPr/>
          <a:lstStyle/>
          <a:p>
            <a:r>
              <a:rPr lang="en-US" dirty="0"/>
              <a:t>l</a:t>
            </a:r>
            <a:r>
              <a:rPr lang="en-US" dirty="0" smtClean="0"/>
              <a:t>e </a:t>
            </a:r>
            <a:r>
              <a:rPr lang="en-US" dirty="0" err="1" smtClean="0"/>
              <a:t>roi</a:t>
            </a:r>
            <a:r>
              <a:rPr lang="en-US" dirty="0" smtClean="0"/>
              <a:t> </a:t>
            </a:r>
            <a:r>
              <a:rPr lang="en-US" dirty="0" err="1" smtClean="0"/>
              <a:t>est</a:t>
            </a:r>
            <a:r>
              <a:rPr lang="en-US" dirty="0" smtClean="0"/>
              <a:t> mort</a:t>
            </a:r>
            <a:r>
              <a:rPr lang="mr-IN" dirty="0" smtClean="0"/>
              <a:t>…</a:t>
            </a:r>
            <a:r>
              <a:rPr lang="fr-CA" dirty="0" smtClean="0"/>
              <a:t> vive le roi!</a:t>
            </a:r>
            <a:endParaRPr lang="en-US" dirty="0"/>
          </a:p>
        </p:txBody>
      </p:sp>
      <p:pic>
        <p:nvPicPr>
          <p:cNvPr id="5" name="Picture 4" descr="xamarin-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2000" y="1417385"/>
            <a:ext cx="3600000" cy="3211765"/>
          </a:xfrm>
          <a:prstGeom prst="rect">
            <a:avLst/>
          </a:prstGeom>
        </p:spPr>
      </p:pic>
    </p:spTree>
    <p:extLst>
      <p:ext uri="{BB962C8B-B14F-4D97-AF65-F5344CB8AC3E}">
        <p14:creationId xmlns:p14="http://schemas.microsoft.com/office/powerpoint/2010/main" val="186641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démo</a:t>
            </a:r>
            <a:endParaRPr lang="en-US" dirty="0"/>
          </a:p>
        </p:txBody>
      </p:sp>
    </p:spTree>
    <p:extLst>
      <p:ext uri="{BB962C8B-B14F-4D97-AF65-F5344CB8AC3E}">
        <p14:creationId xmlns:p14="http://schemas.microsoft.com/office/powerpoint/2010/main" val="35711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12408" y="-1"/>
            <a:ext cx="9168815" cy="5143501"/>
          </a:xfrm>
          <a:prstGeom prst="rect">
            <a:avLst/>
          </a:prstGeom>
        </p:spPr>
      </p:pic>
      <p:sp>
        <p:nvSpPr>
          <p:cNvPr id="11" name="Text Placeholder 1"/>
          <p:cNvSpPr>
            <a:spLocks noGrp="1"/>
          </p:cNvSpPr>
          <p:nvPr/>
        </p:nvSpPr>
        <p:spPr>
          <a:xfrm>
            <a:off x="164808" y="1200150"/>
            <a:ext cx="8839200" cy="3429000"/>
          </a:xfrm>
          <a:prstGeom prst="rect">
            <a:avLst/>
          </a:prstGeom>
          <a:solidFill>
            <a:srgbClr val="FFFFFF">
              <a:alpha val="69804"/>
            </a:srgbClr>
          </a:solidFill>
        </p:spPr>
        <p:txBody>
          <a:bodyPr vert="horz" lIns="68557" tIns="34281" rIns="68557" bIns="34281" rtlCol="0">
            <a:normAutofit/>
          </a:bodyPr>
          <a:lstStyle>
            <a:lvl1pPr marL="0" indent="0" algn="l" defTabSz="685564" rtl="0" eaLnBrk="1" latinLnBrk="0" hangingPunct="1">
              <a:lnSpc>
                <a:spcPct val="150000"/>
              </a:lnSpc>
              <a:spcBef>
                <a:spcPts val="750"/>
              </a:spcBef>
              <a:buFont typeface="Arial" panose="020B0604020202020204" pitchFamily="34" charset="0"/>
              <a:buNone/>
              <a:defRPr sz="1600" b="1" i="0" kern="1200" baseline="0">
                <a:solidFill>
                  <a:srgbClr val="000000"/>
                </a:solidFill>
                <a:latin typeface="Trebuchet MS"/>
                <a:ea typeface="Feura Sans Light" panose="020B0303050000020004" pitchFamily="34" charset="0"/>
                <a:cs typeface="Trebuchet MS"/>
              </a:defRPr>
            </a:lvl1pPr>
            <a:lvl2pPr marL="514177" indent="-171393" algn="l" defTabSz="685564" rtl="0" eaLnBrk="1" latinLnBrk="0" hangingPunct="1">
              <a:lnSpc>
                <a:spcPct val="90000"/>
              </a:lnSpc>
              <a:spcBef>
                <a:spcPts val="375"/>
              </a:spcBef>
              <a:buFont typeface="Arial" panose="020B0604020202020204" pitchFamily="34" charset="0"/>
              <a:buChar char="•"/>
              <a:defRPr sz="1800" b="1" i="0" kern="1200">
                <a:solidFill>
                  <a:srgbClr val="000000"/>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sz="1600" b="1" i="0" kern="1200">
                <a:solidFill>
                  <a:srgbClr val="000000"/>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sz="1400" b="1" i="0" kern="1200">
                <a:solidFill>
                  <a:srgbClr val="000000"/>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indent="-285750">
              <a:lnSpc>
                <a:spcPct val="200000"/>
              </a:lnSpc>
              <a:buFont typeface="Arial"/>
              <a:buChar char="•"/>
            </a:pPr>
            <a:r>
              <a:rPr lang="fr-CA" sz="1800" dirty="0" smtClean="0"/>
              <a:t>30 ans d’expérience </a:t>
            </a:r>
            <a:r>
              <a:rPr lang="fr-CA" sz="1800" dirty="0" smtClean="0"/>
              <a:t>dans </a:t>
            </a:r>
            <a:r>
              <a:rPr lang="fr-CA" sz="1800" dirty="0" smtClean="0"/>
              <a:t>le développement sur </a:t>
            </a:r>
            <a:r>
              <a:rPr lang="fr-CA" sz="1800" dirty="0" smtClean="0"/>
              <a:t>mesure</a:t>
            </a:r>
          </a:p>
          <a:p>
            <a:pPr marL="285750" indent="-285750">
              <a:lnSpc>
                <a:spcPct val="200000"/>
              </a:lnSpc>
              <a:buFont typeface="Arial"/>
              <a:buChar char="•"/>
            </a:pPr>
            <a:r>
              <a:rPr lang="fr-CA" sz="1800" dirty="0" smtClean="0"/>
              <a:t>Nos technologies de choix: .NET</a:t>
            </a:r>
            <a:r>
              <a:rPr lang="fr-CA" sz="1800" dirty="0"/>
              <a:t>, </a:t>
            </a:r>
            <a:r>
              <a:rPr lang="fr-CA" sz="1800" dirty="0" err="1"/>
              <a:t>Javascript</a:t>
            </a:r>
            <a:r>
              <a:rPr lang="fr-CA" sz="1800" dirty="0" smtClean="0"/>
              <a:t>, C#, Azure, </a:t>
            </a:r>
            <a:r>
              <a:rPr lang="fr-CA" sz="1800" dirty="0" err="1" smtClean="0"/>
              <a:t>Odoo</a:t>
            </a:r>
            <a:r>
              <a:rPr lang="fr-CA" sz="1800" dirty="0" smtClean="0"/>
              <a:t> et </a:t>
            </a:r>
            <a:r>
              <a:rPr lang="fr-CA" sz="1800" dirty="0" err="1" smtClean="0"/>
              <a:t>Xamarin</a:t>
            </a:r>
            <a:endParaRPr lang="fr-CA" sz="1600" dirty="0"/>
          </a:p>
          <a:p>
            <a:pPr marL="285750" indent="-285750">
              <a:lnSpc>
                <a:spcPct val="200000"/>
              </a:lnSpc>
              <a:buFont typeface="Arial"/>
              <a:buChar char="•"/>
            </a:pPr>
            <a:r>
              <a:rPr lang="fr-CA" sz="1800" dirty="0" smtClean="0"/>
              <a:t>Expertise dans </a:t>
            </a:r>
            <a:r>
              <a:rPr lang="fr-CA" sz="1800" dirty="0" smtClean="0"/>
              <a:t>le domaine de la </a:t>
            </a:r>
            <a:r>
              <a:rPr lang="fr-CA" sz="1800" dirty="0"/>
              <a:t>finance (</a:t>
            </a:r>
            <a:r>
              <a:rPr lang="fr-CA" sz="1800" dirty="0" smtClean="0"/>
              <a:t>ERP, CRM)</a:t>
            </a:r>
            <a:endParaRPr lang="fr-CA" sz="1800" dirty="0" smtClean="0"/>
          </a:p>
        </p:txBody>
      </p:sp>
      <p:sp>
        <p:nvSpPr>
          <p:cNvPr id="12" name="Text Placeholder 2"/>
          <p:cNvSpPr>
            <a:spLocks noGrp="1"/>
          </p:cNvSpPr>
          <p:nvPr/>
        </p:nvSpPr>
        <p:spPr>
          <a:xfrm>
            <a:off x="12408" y="133350"/>
            <a:ext cx="9144000" cy="813879"/>
          </a:xfrm>
          <a:prstGeom prst="rect">
            <a:avLst/>
          </a:prstGeom>
          <a:solidFill>
            <a:srgbClr val="000000"/>
          </a:solidFill>
        </p:spPr>
        <p:txBody>
          <a:bodyPr vert="horz" wrap="square" lIns="202464" tIns="60739" rIns="121478" bIns="60739" rtlCol="0" anchor="ctr">
            <a:spAutoFit/>
          </a:bodyPr>
          <a:lstStyle>
            <a:lvl1pPr marL="0" indent="0" algn="r" defTabSz="685564" rtl="0" eaLnBrk="1" latinLnBrk="0" hangingPunct="1">
              <a:lnSpc>
                <a:spcPct val="90000"/>
              </a:lnSpc>
              <a:spcBef>
                <a:spcPts val="750"/>
              </a:spcBef>
              <a:buFont typeface="Arial" panose="020B0604020202020204" pitchFamily="34" charset="0"/>
              <a:buNone/>
              <a:defRPr lang="fr-CA" sz="4900" b="1" i="0" kern="1200" smtClean="0">
                <a:solidFill>
                  <a:schemeClr val="tx1"/>
                </a:solidFill>
                <a:latin typeface="Trebuchet MS Bold"/>
                <a:ea typeface="Feura Sans" panose="020B0503050000020004" pitchFamily="34" charset="0"/>
                <a:cs typeface="Trebuchet MS Bold"/>
              </a:defRPr>
            </a:lvl1pPr>
            <a:lvl2pPr marL="514177" indent="-171393" algn="l" defTabSz="685564" rtl="0" eaLnBrk="1" latinLnBrk="0" hangingPunct="1">
              <a:lnSpc>
                <a:spcPct val="90000"/>
              </a:lnSpc>
              <a:spcBef>
                <a:spcPts val="375"/>
              </a:spcBef>
              <a:buFont typeface="Arial" panose="020B0604020202020204" pitchFamily="34" charset="0"/>
              <a:buChar char="•"/>
              <a:defRPr lang="fr-CA" sz="1800" b="1" i="0" kern="1200" smtClean="0">
                <a:solidFill>
                  <a:schemeClr val="tx1"/>
                </a:solidFill>
                <a:latin typeface="Trebuchet MS"/>
                <a:ea typeface="Feura Sans Light" panose="020B0303050000020004" pitchFamily="34" charset="0"/>
                <a:cs typeface="Trebuchet MS"/>
              </a:defRPr>
            </a:lvl2pPr>
            <a:lvl3pPr marL="856954" indent="-171393" algn="l" defTabSz="685564" rtl="0" eaLnBrk="1" latinLnBrk="0" hangingPunct="1">
              <a:lnSpc>
                <a:spcPct val="90000"/>
              </a:lnSpc>
              <a:spcBef>
                <a:spcPts val="375"/>
              </a:spcBef>
              <a:buFont typeface="Arial" panose="020B0604020202020204" pitchFamily="34" charset="0"/>
              <a:buChar char="•"/>
              <a:defRPr lang="fr-CA" sz="1600" b="1" i="0" kern="1200" smtClean="0">
                <a:solidFill>
                  <a:schemeClr val="tx1"/>
                </a:solidFill>
                <a:latin typeface="Trebuchet MS"/>
                <a:ea typeface="Feura Sans Light" panose="020B0303050000020004" pitchFamily="34" charset="0"/>
                <a:cs typeface="Trebuchet MS"/>
              </a:defRPr>
            </a:lvl3pPr>
            <a:lvl4pPr marL="1199736" indent="-171393" algn="l" defTabSz="685564" rtl="0" eaLnBrk="1" latinLnBrk="0" hangingPunct="1">
              <a:lnSpc>
                <a:spcPct val="90000"/>
              </a:lnSpc>
              <a:spcBef>
                <a:spcPts val="375"/>
              </a:spcBef>
              <a:buFont typeface="Arial" panose="020B0604020202020204" pitchFamily="34" charset="0"/>
              <a:buChar char="•"/>
              <a:defRPr lang="fr-CA" sz="1400" b="1" i="0" kern="1200" smtClean="0">
                <a:solidFill>
                  <a:schemeClr val="tx1"/>
                </a:solidFill>
                <a:latin typeface="Trebuchet MS"/>
                <a:ea typeface="Feura Sans Light" panose="020B0303050000020004" pitchFamily="34" charset="0"/>
                <a:cs typeface="Trebuchet MS"/>
              </a:defRPr>
            </a:lvl4pPr>
            <a:lvl5pPr marL="1542518" indent="-171393" algn="l" defTabSz="685564" rtl="0" eaLnBrk="1" latinLnBrk="0" hangingPunct="1">
              <a:lnSpc>
                <a:spcPct val="90000"/>
              </a:lnSpc>
              <a:spcBef>
                <a:spcPts val="375"/>
              </a:spcBef>
              <a:buFont typeface="Arial" panose="020B0604020202020204" pitchFamily="34" charset="0"/>
              <a:buChar char="•"/>
              <a:defRPr lang="en-US" sz="1400" b="1" i="0" kern="1200">
                <a:solidFill>
                  <a:schemeClr val="tx1"/>
                </a:solidFill>
                <a:latin typeface="Trebuchet MS"/>
                <a:ea typeface="Feura Sans Light" panose="020B0303050000020004" pitchFamily="34" charset="0"/>
                <a:cs typeface="Trebuchet MS"/>
              </a:defRPr>
            </a:lvl5pPr>
            <a:lvl6pPr marL="1885299"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81"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864"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645" indent="-171393" algn="l" defTabSz="68556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dirty="0" err="1" smtClean="0"/>
              <a:t>Analystik</a:t>
            </a:r>
            <a:endParaRPr lang="en-US" dirty="0"/>
          </a:p>
        </p:txBody>
      </p:sp>
      <p:pic>
        <p:nvPicPr>
          <p:cNvPr id="13"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168" y="3653120"/>
            <a:ext cx="2264304" cy="688471"/>
          </a:xfrm>
          <a:prstGeom prst="rect">
            <a:avLst/>
          </a:prstGeom>
        </p:spPr>
      </p:pic>
      <p:pic>
        <p:nvPicPr>
          <p:cNvPr id="14"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408" y="3528275"/>
            <a:ext cx="911213" cy="952218"/>
          </a:xfrm>
          <a:prstGeom prst="rect">
            <a:avLst/>
          </a:prstGeom>
        </p:spPr>
      </p:pic>
      <p:pic>
        <p:nvPicPr>
          <p:cNvPr id="15"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82" y="3528275"/>
            <a:ext cx="945138" cy="938163"/>
          </a:xfrm>
          <a:prstGeom prst="rect">
            <a:avLst/>
          </a:prstGeom>
        </p:spPr>
      </p:pic>
      <p:pic>
        <p:nvPicPr>
          <p:cNvPr id="16"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9744" y="3480509"/>
            <a:ext cx="995487" cy="1047750"/>
          </a:xfrm>
          <a:prstGeom prst="rect">
            <a:avLst/>
          </a:prstGeom>
        </p:spPr>
      </p:pic>
      <p:pic>
        <p:nvPicPr>
          <p:cNvPr id="17" name="Image 12"/>
          <p:cNvPicPr>
            <a:picLocks noChangeAspect="1"/>
          </p:cNvPicPr>
          <p:nvPr/>
        </p:nvPicPr>
        <p:blipFill>
          <a:blip r:embed="rId8"/>
          <a:stretch>
            <a:fillRect/>
          </a:stretch>
        </p:blipFill>
        <p:spPr>
          <a:xfrm>
            <a:off x="1637856" y="3655017"/>
            <a:ext cx="2149951" cy="698734"/>
          </a:xfrm>
          <a:prstGeom prst="rect">
            <a:avLst/>
          </a:prstGeom>
        </p:spPr>
      </p:pic>
    </p:spTree>
    <p:extLst>
      <p:ext uri="{BB962C8B-B14F-4D97-AF65-F5344CB8AC3E}">
        <p14:creationId xmlns:p14="http://schemas.microsoft.com/office/powerpoint/2010/main" val="1934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93654" y="411617"/>
            <a:ext cx="3016946" cy="1169533"/>
          </a:xfrm>
        </p:spPr>
        <p:txBody>
          <a:bodyPr/>
          <a:lstStyle/>
          <a:p>
            <a:r>
              <a:rPr lang="en-US" dirty="0" err="1" smtClean="0"/>
              <a:t>voyez</a:t>
            </a:r>
            <a:endParaRPr lang="en-US" dirty="0"/>
          </a:p>
        </p:txBody>
      </p:sp>
      <p:sp>
        <p:nvSpPr>
          <p:cNvPr id="5" name="Text Placeholder 4"/>
          <p:cNvSpPr>
            <a:spLocks noGrp="1"/>
          </p:cNvSpPr>
          <p:nvPr>
            <p:ph type="body" sz="quarter" idx="11"/>
          </p:nvPr>
        </p:nvSpPr>
        <p:spPr>
          <a:xfrm>
            <a:off x="5722107" y="1834584"/>
            <a:ext cx="2888493" cy="1169533"/>
          </a:xfrm>
        </p:spPr>
        <p:txBody>
          <a:bodyPr/>
          <a:lstStyle/>
          <a:p>
            <a:r>
              <a:rPr lang="en-US" dirty="0" smtClean="0"/>
              <a:t>grand</a:t>
            </a:r>
            <a:endParaRPr lang="en-US" dirty="0"/>
          </a:p>
        </p:txBody>
      </p:sp>
    </p:spTree>
    <p:extLst>
      <p:ext uri="{BB962C8B-B14F-4D97-AF65-F5344CB8AC3E}">
        <p14:creationId xmlns:p14="http://schemas.microsoft.com/office/powerpoint/2010/main" val="293970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064489288_e17abc0d92_o.jpg"/>
          <p:cNvPicPr>
            <a:picLocks noChangeAspect="1"/>
          </p:cNvPicPr>
          <p:nvPr/>
        </p:nvPicPr>
        <p:blipFill rotWithShape="1">
          <a:blip r:embed="rId2" cstate="print">
            <a:extLst>
              <a:ext uri="{28A0092B-C50C-407E-A947-70E740481C1C}">
                <a14:useLocalDpi xmlns:a14="http://schemas.microsoft.com/office/drawing/2010/main"/>
              </a:ext>
            </a:extLst>
          </a:blip>
          <a:srcRect t="-387241"/>
          <a:stretch/>
        </p:blipFill>
        <p:spPr>
          <a:xfrm>
            <a:off x="0" y="-781050"/>
            <a:ext cx="9144000" cy="978140"/>
          </a:xfrm>
          <a:prstGeom prst="rect">
            <a:avLst/>
          </a:prstGeom>
        </p:spPr>
      </p:pic>
      <p:pic>
        <p:nvPicPr>
          <p:cNvPr id="5" name="Picture 4" descr="16064489288_e17abc0d92_o.jpg"/>
          <p:cNvPicPr>
            <a:picLocks noChangeAspect="1"/>
          </p:cNvPicPr>
          <p:nvPr/>
        </p:nvPicPr>
        <p:blipFill rotWithShape="1">
          <a:blip r:embed="rId3" cstate="print">
            <a:extLst>
              <a:ext uri="{28A0092B-C50C-407E-A947-70E740481C1C}">
                <a14:useLocalDpi xmlns:a14="http://schemas.microsoft.com/office/drawing/2010/main"/>
              </a:ext>
            </a:extLst>
          </a:blip>
          <a:srcRect t="-18366"/>
          <a:stretch/>
        </p:blipFill>
        <p:spPr>
          <a:xfrm>
            <a:off x="0" y="133350"/>
            <a:ext cx="9144000" cy="5010150"/>
          </a:xfrm>
          <a:prstGeom prst="rect">
            <a:avLst/>
          </a:prstGeom>
        </p:spPr>
      </p:pic>
      <p:sp>
        <p:nvSpPr>
          <p:cNvPr id="3" name="Text Placeholder 2"/>
          <p:cNvSpPr>
            <a:spLocks noGrp="1"/>
          </p:cNvSpPr>
          <p:nvPr>
            <p:ph type="body" sz="quarter" idx="11"/>
          </p:nvPr>
        </p:nvSpPr>
        <p:spPr/>
        <p:txBody>
          <a:bodyPr/>
          <a:lstStyle/>
          <a:p>
            <a:r>
              <a:rPr lang="en-US" dirty="0" err="1" smtClean="0"/>
              <a:t>une</a:t>
            </a:r>
            <a:r>
              <a:rPr lang="en-US" dirty="0" smtClean="0"/>
              <a:t> question de </a:t>
            </a:r>
            <a:r>
              <a:rPr lang="en-US" dirty="0" err="1" smtClean="0"/>
              <a:t>choix</a:t>
            </a:r>
            <a:endParaRPr lang="en-US" dirty="0"/>
          </a:p>
        </p:txBody>
      </p:sp>
      <p:sp>
        <p:nvSpPr>
          <p:cNvPr id="4" name="Content Placeholder 3"/>
          <p:cNvSpPr>
            <a:spLocks noGrp="1"/>
          </p:cNvSpPr>
          <p:nvPr>
            <p:ph sz="quarter" idx="12"/>
          </p:nvPr>
        </p:nvSpPr>
        <p:spPr/>
        <p:txBody>
          <a:bodyPr/>
          <a:lstStyle/>
          <a:p>
            <a:r>
              <a:rPr lang="en-US" dirty="0" smtClean="0">
                <a:solidFill>
                  <a:srgbClr val="FFFFFF"/>
                </a:solidFill>
              </a:rPr>
              <a:t>Creative Commons</a:t>
            </a:r>
            <a:r>
              <a:rPr lang="en-US" dirty="0">
                <a:solidFill>
                  <a:srgbClr val="FFFFFF"/>
                </a:solidFill>
              </a:rPr>
              <a:t>: https://</a:t>
            </a:r>
            <a:r>
              <a:rPr lang="en-US" dirty="0" err="1">
                <a:solidFill>
                  <a:srgbClr val="FFFFFF"/>
                </a:solidFill>
              </a:rPr>
              <a:t>flic.kr</a:t>
            </a:r>
            <a:r>
              <a:rPr lang="en-US" dirty="0">
                <a:solidFill>
                  <a:srgbClr val="FFFFFF"/>
                </a:solidFill>
              </a:rPr>
              <a:t>/p/</a:t>
            </a:r>
            <a:r>
              <a:rPr lang="en-US" dirty="0" err="1">
                <a:solidFill>
                  <a:srgbClr val="FFFFFF"/>
                </a:solidFill>
              </a:rPr>
              <a:t>qtyGZf</a:t>
            </a:r>
            <a:endParaRPr lang="en-US" dirty="0">
              <a:solidFill>
                <a:srgbClr val="FFFFFF"/>
              </a:solidFill>
            </a:endParaRPr>
          </a:p>
        </p:txBody>
      </p:sp>
    </p:spTree>
    <p:extLst>
      <p:ext uri="{BB962C8B-B14F-4D97-AF65-F5344CB8AC3E}">
        <p14:creationId xmlns:p14="http://schemas.microsoft.com/office/powerpoint/2010/main" val="37872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0"/>
          <a:stretch/>
        </p:blipFill>
        <p:spPr>
          <a:xfrm flipH="1">
            <a:off x="-24816" y="-1"/>
            <a:ext cx="9168815" cy="5143501"/>
          </a:xfrm>
          <a:prstGeom prst="rect">
            <a:avLst/>
          </a:prstGeom>
        </p:spPr>
      </p:pic>
      <p:sp>
        <p:nvSpPr>
          <p:cNvPr id="3" name="Content Placeholder 2"/>
          <p:cNvSpPr>
            <a:spLocks noGrp="1"/>
          </p:cNvSpPr>
          <p:nvPr>
            <p:ph idx="4294967295"/>
          </p:nvPr>
        </p:nvSpPr>
        <p:spPr>
          <a:xfrm>
            <a:off x="381000" y="3197225"/>
            <a:ext cx="1981200" cy="365125"/>
          </a:xfrm>
          <a:solidFill>
            <a:srgbClr val="000000"/>
          </a:solidFill>
        </p:spPr>
        <p:txBody>
          <a:bodyPr wrap="square">
            <a:spAutoFit/>
          </a:bodyPr>
          <a:lstStyle/>
          <a:p>
            <a:pPr marL="0" indent="0">
              <a:buNone/>
            </a:pPr>
            <a:r>
              <a:rPr lang="fr-CA" b="0" dirty="0" smtClean="0">
                <a:solidFill>
                  <a:schemeClr val="bg1"/>
                </a:solidFill>
                <a:latin typeface="Trebuchet MS"/>
                <a:ea typeface="Feura Sans Light" panose="020B0303050000020004" pitchFamily="34" charset="0"/>
                <a:cs typeface="Trebuchet MS"/>
              </a:rPr>
              <a:t>Rock Legendre</a:t>
            </a:r>
            <a:endParaRPr lang="en-CA" b="0" dirty="0">
              <a:solidFill>
                <a:schemeClr val="bg1"/>
              </a:solidFill>
              <a:latin typeface="Trebuchet MS"/>
              <a:ea typeface="Feura Sans Light" panose="020B0303050000020004" pitchFamily="34" charset="0"/>
              <a:cs typeface="Trebuchet MS"/>
            </a:endParaRPr>
          </a:p>
        </p:txBody>
      </p:sp>
      <p:sp>
        <p:nvSpPr>
          <p:cNvPr id="8" name="Rectangle 7"/>
          <p:cNvSpPr/>
          <p:nvPr/>
        </p:nvSpPr>
        <p:spPr>
          <a:xfrm>
            <a:off x="381000" y="4568465"/>
            <a:ext cx="1676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a:solidFill>
                  <a:schemeClr val="bg1"/>
                </a:solidFill>
                <a:latin typeface="Trebuchet MS"/>
                <a:ea typeface="Feura Sans Light" panose="020B0303050000020004" pitchFamily="34" charset="0"/>
                <a:cs typeface="Trebuchet MS"/>
              </a:rPr>
              <a:t>a</a:t>
            </a:r>
            <a:r>
              <a:rPr lang="fr-CA" sz="2100" dirty="0" err="1" smtClean="0">
                <a:solidFill>
                  <a:schemeClr val="bg1"/>
                </a:solidFill>
                <a:latin typeface="Trebuchet MS"/>
                <a:ea typeface="Feura Sans Light" panose="020B0303050000020004" pitchFamily="34" charset="0"/>
                <a:cs typeface="Trebuchet MS"/>
              </a:rPr>
              <a:t>nalystik.ca</a:t>
            </a:r>
            <a:endParaRPr lang="fr-CA" sz="2100" dirty="0">
              <a:solidFill>
                <a:schemeClr val="bg1"/>
              </a:solidFill>
              <a:latin typeface="Trebuchet MS"/>
              <a:ea typeface="Feura Sans Light" panose="020B0303050000020004" pitchFamily="34" charset="0"/>
              <a:cs typeface="Trebuchet MS"/>
            </a:endParaRPr>
          </a:p>
        </p:txBody>
      </p:sp>
      <p:sp>
        <p:nvSpPr>
          <p:cNvPr id="10" name="Rectangle 9"/>
          <p:cNvSpPr/>
          <p:nvPr/>
        </p:nvSpPr>
        <p:spPr>
          <a:xfrm>
            <a:off x="381000" y="4107048"/>
            <a:ext cx="3581400" cy="365485"/>
          </a:xfrm>
          <a:prstGeom prst="rect">
            <a:avLst/>
          </a:prstGeom>
          <a:solidFill>
            <a:srgbClr val="000000"/>
          </a:solidFill>
        </p:spPr>
        <p:txBody>
          <a:bodyPr wrap="square" lIns="68580" tIns="34290" rIns="68580" bIns="34290">
            <a:spAutoFit/>
          </a:bodyPr>
          <a:lstStyle/>
          <a:p>
            <a:pPr defTabSz="685783">
              <a:lnSpc>
                <a:spcPct val="90000"/>
              </a:lnSpc>
              <a:spcBef>
                <a:spcPts val="750"/>
              </a:spcBef>
            </a:pPr>
            <a:r>
              <a:rPr lang="fr-CA" sz="2100" dirty="0" err="1" smtClean="0">
                <a:solidFill>
                  <a:schemeClr val="bg1"/>
                </a:solidFill>
                <a:latin typeface="Trebuchet MS"/>
                <a:ea typeface="Feura Sans Light" panose="020B0303050000020004" pitchFamily="34" charset="0"/>
                <a:cs typeface="Trebuchet MS"/>
              </a:rPr>
              <a:t>rock.legendre@analystik.ca</a:t>
            </a:r>
            <a:endParaRPr lang="fr-CA" sz="2100" dirty="0">
              <a:solidFill>
                <a:schemeClr val="bg1"/>
              </a:solidFill>
              <a:latin typeface="Trebuchet MS"/>
              <a:ea typeface="Feura Sans Light" panose="020B0303050000020004" pitchFamily="34" charset="0"/>
              <a:cs typeface="Trebuchet MS"/>
            </a:endParaRPr>
          </a:p>
        </p:txBody>
      </p:sp>
      <p:pic>
        <p:nvPicPr>
          <p:cNvPr id="6" name="Picture 5" descr="Analysti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2600" y="133350"/>
            <a:ext cx="3467100" cy="1103256"/>
          </a:xfrm>
          <a:prstGeom prst="rect">
            <a:avLst/>
          </a:prstGeom>
        </p:spPr>
      </p:pic>
      <p:pic>
        <p:nvPicPr>
          <p:cNvPr id="7" name="Picture 6" descr="cc.png"/>
          <p:cNvPicPr>
            <a:picLocks noChangeAspect="1"/>
          </p:cNvPicPr>
          <p:nvPr/>
        </p:nvPicPr>
        <p:blipFill>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305800" y="4629150"/>
            <a:ext cx="314325" cy="314325"/>
          </a:xfrm>
          <a:prstGeom prst="rect">
            <a:avLst/>
          </a:prstGeom>
        </p:spPr>
      </p:pic>
      <p:pic>
        <p:nvPicPr>
          <p:cNvPr id="9" name="Picture 8" descr="by.png"/>
          <p:cNvPicPr>
            <a:picLocks noChangeAspect="1"/>
          </p:cNvPicPr>
          <p:nvPr/>
        </p:nvPicPr>
        <p:blipFill>
          <a:blip r:embed="rId6" cstate="print">
            <a:alphaModFix amt="70000"/>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47152" y="4629150"/>
            <a:ext cx="314325" cy="314325"/>
          </a:xfrm>
          <a:prstGeom prst="rect">
            <a:avLst/>
          </a:prstGeom>
        </p:spPr>
      </p:pic>
    </p:spTree>
    <p:extLst>
      <p:ext uri="{BB962C8B-B14F-4D97-AF65-F5344CB8AC3E}">
        <p14:creationId xmlns:p14="http://schemas.microsoft.com/office/powerpoint/2010/main" val="16525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403819790_27d2d255a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p:txBody>
          <a:bodyPr/>
          <a:lstStyle/>
          <a:p>
            <a:r>
              <a:rPr lang="en-US" dirty="0" err="1" smtClean="0"/>
              <a:t>avertissement</a:t>
            </a:r>
            <a:endParaRPr lang="en-US" dirty="0"/>
          </a:p>
        </p:txBody>
      </p:sp>
      <p:sp>
        <p:nvSpPr>
          <p:cNvPr id="4" name="Content Placeholder 3"/>
          <p:cNvSpPr>
            <a:spLocks noGrp="1"/>
          </p:cNvSpPr>
          <p:nvPr>
            <p:ph sz="quarter" idx="12"/>
          </p:nvPr>
        </p:nvSpPr>
        <p:spPr/>
        <p:txBody>
          <a:bodyPr/>
          <a:lstStyle/>
          <a:p>
            <a:r>
              <a:rPr lang="en-US" dirty="0"/>
              <a:t>Creative Commons: https://</a:t>
            </a:r>
            <a:r>
              <a:rPr lang="en-US" dirty="0" err="1"/>
              <a:t>flic.kr</a:t>
            </a:r>
            <a:r>
              <a:rPr lang="en-US" dirty="0"/>
              <a:t>/p/</a:t>
            </a:r>
            <a:r>
              <a:rPr lang="en-US" dirty="0" err="1"/>
              <a:t>nWPkNw</a:t>
            </a:r>
            <a:endParaRPr lang="en-US" dirty="0"/>
          </a:p>
        </p:txBody>
      </p:sp>
    </p:spTree>
    <p:extLst>
      <p:ext uri="{BB962C8B-B14F-4D97-AF65-F5344CB8AC3E}">
        <p14:creationId xmlns:p14="http://schemas.microsoft.com/office/powerpoint/2010/main" val="2834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92946" y="411617"/>
            <a:ext cx="6317654" cy="1169533"/>
          </a:xfrm>
        </p:spPr>
        <p:txBody>
          <a:bodyPr/>
          <a:lstStyle/>
          <a:p>
            <a:r>
              <a:rPr lang="en-US" dirty="0" smtClean="0"/>
              <a:t>le </a:t>
            </a:r>
            <a:r>
              <a:rPr lang="en-US" dirty="0" err="1" smtClean="0"/>
              <a:t>paradigme</a:t>
            </a:r>
            <a:r>
              <a:rPr lang="en-US" dirty="0" smtClean="0"/>
              <a:t> </a:t>
            </a:r>
            <a:endParaRPr lang="en-US" dirty="0"/>
          </a:p>
        </p:txBody>
      </p:sp>
      <p:sp>
        <p:nvSpPr>
          <p:cNvPr id="3" name="Text Placeholder 2"/>
          <p:cNvSpPr>
            <a:spLocks noGrp="1"/>
          </p:cNvSpPr>
          <p:nvPr>
            <p:ph type="body" sz="quarter" idx="11"/>
          </p:nvPr>
        </p:nvSpPr>
        <p:spPr>
          <a:xfrm>
            <a:off x="3338642" y="1834584"/>
            <a:ext cx="5271958" cy="1169533"/>
          </a:xfrm>
        </p:spPr>
        <p:txBody>
          <a:bodyPr/>
          <a:lstStyle/>
          <a:p>
            <a:r>
              <a:rPr lang="en-US" dirty="0"/>
              <a:t>d</a:t>
            </a:r>
            <a:r>
              <a:rPr lang="en-US" dirty="0" smtClean="0"/>
              <a:t>es clients </a:t>
            </a:r>
            <a:endParaRPr lang="en-US" dirty="0"/>
          </a:p>
        </p:txBody>
      </p:sp>
      <p:sp>
        <p:nvSpPr>
          <p:cNvPr id="4" name="Text Placeholder 3"/>
          <p:cNvSpPr>
            <a:spLocks noGrp="1"/>
          </p:cNvSpPr>
          <p:nvPr>
            <p:ph type="body" sz="quarter" idx="12"/>
          </p:nvPr>
        </p:nvSpPr>
        <p:spPr>
          <a:xfrm>
            <a:off x="3492493" y="3257550"/>
            <a:ext cx="5118107" cy="1169533"/>
          </a:xfrm>
        </p:spPr>
        <p:txBody>
          <a:bodyPr/>
          <a:lstStyle/>
          <a:p>
            <a:r>
              <a:rPr lang="en-US" dirty="0" err="1" smtClean="0"/>
              <a:t>applicatifs</a:t>
            </a:r>
            <a:endParaRPr lang="en-US" dirty="0"/>
          </a:p>
        </p:txBody>
      </p:sp>
    </p:spTree>
    <p:extLst>
      <p:ext uri="{BB962C8B-B14F-4D97-AF65-F5344CB8AC3E}">
        <p14:creationId xmlns:p14="http://schemas.microsoft.com/office/powerpoint/2010/main" val="8474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104822523_5967a8015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67" y="0"/>
            <a:ext cx="9165667" cy="5143500"/>
          </a:xfrm>
          <a:prstGeom prst="rect">
            <a:avLst/>
          </a:prstGeom>
        </p:spPr>
      </p:pic>
      <p:sp>
        <p:nvSpPr>
          <p:cNvPr id="4" name="Text Placeholder 3"/>
          <p:cNvSpPr>
            <a:spLocks noGrp="1"/>
          </p:cNvSpPr>
          <p:nvPr>
            <p:ph type="body" sz="quarter" idx="11"/>
          </p:nvPr>
        </p:nvSpPr>
        <p:spPr/>
        <p:txBody>
          <a:bodyPr/>
          <a:lstStyle/>
          <a:p>
            <a:r>
              <a:rPr lang="en-US" dirty="0" err="1" smtClean="0"/>
              <a:t>tellement</a:t>
            </a:r>
            <a:r>
              <a:rPr lang="en-US" dirty="0" smtClean="0"/>
              <a:t> de SE</a:t>
            </a:r>
            <a:endParaRPr lang="en-US" dirty="0"/>
          </a:p>
        </p:txBody>
      </p:sp>
      <p:sp>
        <p:nvSpPr>
          <p:cNvPr id="5" name="Content Placeholder 4"/>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goVRFZ</a:t>
            </a:r>
            <a:endParaRPr lang="en-US" dirty="0">
              <a:solidFill>
                <a:srgbClr val="FFFFFF"/>
              </a:solidFill>
            </a:endParaRPr>
          </a:p>
        </p:txBody>
      </p:sp>
    </p:spTree>
    <p:extLst>
      <p:ext uri="{BB962C8B-B14F-4D97-AF65-F5344CB8AC3E}">
        <p14:creationId xmlns:p14="http://schemas.microsoft.com/office/powerpoint/2010/main" val="1323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674230513_5fc614c41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411"/>
            <a:ext cx="9144000" cy="5150911"/>
          </a:xfrm>
          <a:prstGeom prst="rect">
            <a:avLst/>
          </a:prstGeom>
        </p:spPr>
      </p:pic>
      <p:sp>
        <p:nvSpPr>
          <p:cNvPr id="3" name="Text Placeholder 2"/>
          <p:cNvSpPr>
            <a:spLocks noGrp="1"/>
          </p:cNvSpPr>
          <p:nvPr>
            <p:ph type="body" sz="quarter" idx="11"/>
          </p:nvPr>
        </p:nvSpPr>
        <p:spPr/>
        <p:txBody>
          <a:bodyPr/>
          <a:lstStyle/>
          <a:p>
            <a:r>
              <a:rPr lang="en-US" dirty="0" err="1" smtClean="0"/>
              <a:t>tellement</a:t>
            </a:r>
            <a:r>
              <a:rPr lang="en-US" dirty="0" smtClean="0"/>
              <a:t> </a:t>
            </a:r>
            <a:r>
              <a:rPr lang="en-US" dirty="0" err="1" smtClean="0"/>
              <a:t>d’appareils</a:t>
            </a:r>
            <a:endParaRPr lang="en-US" dirty="0"/>
          </a:p>
        </p:txBody>
      </p:sp>
      <p:sp>
        <p:nvSpPr>
          <p:cNvPr id="4" name="Content Placeholder 3"/>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a:t>
            </a:r>
            <a:r>
              <a:rPr lang="en-US" dirty="0" err="1">
                <a:solidFill>
                  <a:srgbClr val="FFFFFF"/>
                </a:solidFill>
              </a:rPr>
              <a:t>kiYKaK</a:t>
            </a:r>
            <a:endParaRPr lang="en-US" dirty="0">
              <a:solidFill>
                <a:srgbClr val="FFFFFF"/>
              </a:solidFill>
            </a:endParaRPr>
          </a:p>
        </p:txBody>
      </p:sp>
    </p:spTree>
    <p:extLst>
      <p:ext uri="{BB962C8B-B14F-4D97-AF65-F5344CB8AC3E}">
        <p14:creationId xmlns:p14="http://schemas.microsoft.com/office/powerpoint/2010/main" val="9505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65897613_a0535b1ed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a:t>
            </a:r>
            <a:r>
              <a:rPr lang="en-US" dirty="0" err="1" smtClean="0"/>
              <a:t>langages</a:t>
            </a:r>
            <a:endParaRPr lang="en-US" dirty="0"/>
          </a:p>
        </p:txBody>
      </p:sp>
      <p:sp>
        <p:nvSpPr>
          <p:cNvPr id="3" name="Content Placeholder 2"/>
          <p:cNvSpPr>
            <a:spLocks noGrp="1"/>
          </p:cNvSpPr>
          <p:nvPr>
            <p:ph sz="quarter" idx="12"/>
          </p:nvPr>
        </p:nvSpPr>
        <p:spPr/>
        <p:txBody>
          <a:bodyPr/>
          <a:lstStyle/>
          <a:p>
            <a:r>
              <a:rPr lang="en-US" dirty="0">
                <a:solidFill>
                  <a:srgbClr val="FFFFFF"/>
                </a:solidFill>
              </a:rPr>
              <a:t>Creative Commons: https://</a:t>
            </a:r>
            <a:r>
              <a:rPr lang="en-US" dirty="0" err="1">
                <a:solidFill>
                  <a:srgbClr val="FFFFFF"/>
                </a:solidFill>
              </a:rPr>
              <a:t>flic.kr</a:t>
            </a:r>
            <a:r>
              <a:rPr lang="en-US" dirty="0">
                <a:solidFill>
                  <a:srgbClr val="FFFFFF"/>
                </a:solidFill>
              </a:rPr>
              <a:t>/p/6JMdac</a:t>
            </a:r>
          </a:p>
        </p:txBody>
      </p:sp>
    </p:spTree>
    <p:extLst>
      <p:ext uri="{BB962C8B-B14F-4D97-AF65-F5344CB8AC3E}">
        <p14:creationId xmlns:p14="http://schemas.microsoft.com/office/powerpoint/2010/main" val="1280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457657477_a54d5292b7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53462"/>
          </a:xfrm>
          <a:prstGeom prst="rect">
            <a:avLst/>
          </a:prstGeom>
        </p:spPr>
      </p:pic>
      <p:sp>
        <p:nvSpPr>
          <p:cNvPr id="2" name="Text Placeholder 1"/>
          <p:cNvSpPr>
            <a:spLocks noGrp="1"/>
          </p:cNvSpPr>
          <p:nvPr>
            <p:ph type="body" sz="quarter" idx="11"/>
          </p:nvPr>
        </p:nvSpPr>
        <p:spPr/>
        <p:txBody>
          <a:bodyPr/>
          <a:lstStyle/>
          <a:p>
            <a:r>
              <a:rPr lang="en-US" dirty="0" err="1" smtClean="0"/>
              <a:t>tellement</a:t>
            </a:r>
            <a:r>
              <a:rPr lang="en-US" dirty="0" smtClean="0"/>
              <a:t> de frameworks</a:t>
            </a:r>
            <a:endParaRPr lang="en-US" dirty="0"/>
          </a:p>
        </p:txBody>
      </p:sp>
      <p:sp>
        <p:nvSpPr>
          <p:cNvPr id="3" name="Content Placeholder 2"/>
          <p:cNvSpPr>
            <a:spLocks noGrp="1"/>
          </p:cNvSpPr>
          <p:nvPr>
            <p:ph sz="quarter" idx="12"/>
          </p:nvPr>
        </p:nvSpPr>
        <p:spPr/>
        <p:txBody>
          <a:bodyPr/>
          <a:lstStyle/>
          <a:p>
            <a:r>
              <a:rPr lang="en-US" dirty="0"/>
              <a:t>Creative Commons: https://</a:t>
            </a:r>
            <a:r>
              <a:rPr lang="en-US" dirty="0" err="1"/>
              <a:t>flic.kr</a:t>
            </a:r>
            <a:r>
              <a:rPr lang="en-US" dirty="0"/>
              <a:t>/p/r5iNc8</a:t>
            </a:r>
          </a:p>
        </p:txBody>
      </p:sp>
    </p:spTree>
    <p:extLst>
      <p:ext uri="{BB962C8B-B14F-4D97-AF65-F5344CB8AC3E}">
        <p14:creationId xmlns:p14="http://schemas.microsoft.com/office/powerpoint/2010/main" val="14851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08506410_c1ed04a0d0_o.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ext Placeholder 1"/>
          <p:cNvSpPr>
            <a:spLocks noGrp="1"/>
          </p:cNvSpPr>
          <p:nvPr>
            <p:ph type="body" sz="quarter" idx="11"/>
          </p:nvPr>
        </p:nvSpPr>
        <p:spPr/>
        <p:txBody>
          <a:bodyPr/>
          <a:lstStyle/>
          <a:p>
            <a:r>
              <a:rPr lang="en-US" dirty="0" err="1" smtClean="0"/>
              <a:t>rentabilité</a:t>
            </a:r>
            <a:endParaRPr lang="en-US" dirty="0"/>
          </a:p>
        </p:txBody>
      </p:sp>
      <p:sp>
        <p:nvSpPr>
          <p:cNvPr id="3" name="Content Placeholder 2"/>
          <p:cNvSpPr>
            <a:spLocks noGrp="1"/>
          </p:cNvSpPr>
          <p:nvPr>
            <p:ph sz="quarter" idx="12"/>
          </p:nvPr>
        </p:nvSpPr>
        <p:spPr/>
        <p:txBody>
          <a:bodyPr/>
          <a:lstStyle/>
          <a:p>
            <a:r>
              <a:rPr lang="en-US" dirty="0">
                <a:solidFill>
                  <a:schemeClr val="bg1"/>
                </a:solidFill>
              </a:rPr>
              <a:t>Creative Commons: https://</a:t>
            </a:r>
            <a:r>
              <a:rPr lang="en-US" dirty="0" err="1">
                <a:solidFill>
                  <a:schemeClr val="bg1"/>
                </a:solidFill>
              </a:rPr>
              <a:t>flic.kr</a:t>
            </a:r>
            <a:r>
              <a:rPr lang="en-US" dirty="0">
                <a:solidFill>
                  <a:schemeClr val="bg1"/>
                </a:solidFill>
              </a:rPr>
              <a:t>/p/chEwR9</a:t>
            </a:r>
          </a:p>
        </p:txBody>
      </p:sp>
    </p:spTree>
    <p:extLst>
      <p:ext uri="{BB962C8B-B14F-4D97-AF65-F5344CB8AC3E}">
        <p14:creationId xmlns:p14="http://schemas.microsoft.com/office/powerpoint/2010/main" val="393102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IMMUNIO">
  <a:themeElements>
    <a:clrScheme name="Custom 1">
      <a:dk1>
        <a:srgbClr val="FFFFFF"/>
      </a:dk1>
      <a:lt1>
        <a:sysClr val="window" lastClr="FFFFFF"/>
      </a:lt1>
      <a:dk2>
        <a:srgbClr val="FFFFFF"/>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3.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ae5bcba0-36dd-47c5-a935-559f6a74fc2f"/>
    <ds:schemaRef ds:uri="http://www.w3.org/XML/1998/namespace"/>
    <ds:schemaRef ds:uri="http://schemas.microsoft.com/office/infopath/2007/PartnerControls"/>
    <ds:schemaRef ds:uri="230e9df3-be65-4c73-a93b-d1236ebd677e"/>
    <ds:schemaRef ds:uri="http://purl.org/dc/terms/"/>
    <ds:schemaRef ds:uri="http://purl.org/dc/elements/1.1/"/>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4BC7350A-48F2-4602-8365-32377430E62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TechDays 2011 Template v2</Template>
  <TotalTime>0</TotalTime>
  <Words>421</Words>
  <Application>Microsoft Office PowerPoint</Application>
  <PresentationFormat>On-screen Show (16:9)</PresentationFormat>
  <Paragraphs>91</Paragraphs>
  <Slides>22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Feura Sans</vt:lpstr>
      <vt:lpstr>Feura Sans Light</vt:lpstr>
      <vt:lpstr>Monaco</vt:lpstr>
      <vt:lpstr>Segoe UI Light</vt:lpstr>
      <vt:lpstr>Trebuchet MS</vt:lpstr>
      <vt:lpstr>Trebuchet MS Bold</vt:lpstr>
      <vt:lpstr>IMMUNIO</vt:lpstr>
      <vt:lpstr>Voyez grand en codant petit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démo</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2011-11-10T22:37:42Z</dcterms:created>
  <dcterms:modified xsi:type="dcterms:W3CDTF">2016-10-11T15:16:59Z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